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E_B89A9B6E.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08_6F23F6AA.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modernComment_103_3ACEF5AB.xml" ContentType="application/vnd.ms-powerpoint.comment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modernComment_105_2BF0A47E.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70" r:id="rId3"/>
    <p:sldId id="258" r:id="rId4"/>
    <p:sldId id="262" r:id="rId5"/>
    <p:sldId id="264" r:id="rId6"/>
    <p:sldId id="272" r:id="rId7"/>
    <p:sldId id="269" r:id="rId8"/>
    <p:sldId id="268" r:id="rId9"/>
    <p:sldId id="273" r:id="rId10"/>
    <p:sldId id="259" r:id="rId11"/>
    <p:sldId id="261" r:id="rId12"/>
    <p:sldId id="25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690A71F-7A9D-0D7A-569F-5A8F5425A73F}" name="Powers, Audrey" initials="PA" userId="S::apowers4@uiowa.edu::91940f15-08ec-40e1-9d05-aa44b2c83092" providerId="AD"/>
  <p188:author id="{C3A5EB49-4820-E780-4777-E6326C4C910A}" name="Morris, Zachary J" initials="MJ" userId="S::zjmorris@uiowa.edu::f59b3886-b5c8-4df4-8bbb-f9d947868c93" providerId="AD"/>
  <p188:author id="{E0759C4E-702F-6A02-4EA5-421ABE354E27}" name="Johnson, Ivan E" initials="JE" userId="S::iejohnson@uiowa.edu::e5289721-07eb-409b-84f6-d834a89557cf" providerId="AD"/>
  <p188:author id="{F6DFB9CF-00CF-1A06-319A-0B02FE5541CC}" name="Brzus, Michal" initials="BM" userId="S::mbrzus@uiowa.edu::dba46872-ba84-4be5-8839-78828e31737b"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3663A4-486B-9DEB-9E9E-26936CDF9BBC}" v="5" dt="2024-03-20T03:04:01.0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Ivan E" userId="S::iejohnson@uiowa.edu::e5289721-07eb-409b-84f6-d834a89557cf" providerId="AD" clId="Web-{5C4563BE-7629-FEB8-6F60-0CB69B2A9384}"/>
    <pc:docChg chg="addSld delSld modSld">
      <pc:chgData name="Johnson, Ivan E" userId="S::iejohnson@uiowa.edu::e5289721-07eb-409b-84f6-d834a89557cf" providerId="AD" clId="Web-{5C4563BE-7629-FEB8-6F60-0CB69B2A9384}" dt="2024-01-25T23:02:54.471" v="495" actId="20577"/>
      <pc:docMkLst>
        <pc:docMk/>
      </pc:docMkLst>
      <pc:sldChg chg="addSp delSp modSp del mod setBg">
        <pc:chgData name="Johnson, Ivan E" userId="S::iejohnson@uiowa.edu::e5289721-07eb-409b-84f6-d834a89557cf" providerId="AD" clId="Web-{5C4563BE-7629-FEB8-6F60-0CB69B2A9384}" dt="2024-01-25T23:00:23.889" v="482"/>
        <pc:sldMkLst>
          <pc:docMk/>
          <pc:sldMk cId="1351570462" sldId="263"/>
        </pc:sldMkLst>
        <pc:spChg chg="mod">
          <ac:chgData name="Johnson, Ivan E" userId="S::iejohnson@uiowa.edu::e5289721-07eb-409b-84f6-d834a89557cf" providerId="AD" clId="Web-{5C4563BE-7629-FEB8-6F60-0CB69B2A9384}" dt="2024-01-25T22:35:35.730" v="421"/>
          <ac:spMkLst>
            <pc:docMk/>
            <pc:sldMk cId="1351570462" sldId="263"/>
            <ac:spMk id="2" creationId="{E845D03E-F225-710E-5C0A-9C9E36BED51C}"/>
          </ac:spMkLst>
        </pc:spChg>
        <pc:spChg chg="add del mod">
          <ac:chgData name="Johnson, Ivan E" userId="S::iejohnson@uiowa.edu::e5289721-07eb-409b-84f6-d834a89557cf" providerId="AD" clId="Web-{5C4563BE-7629-FEB8-6F60-0CB69B2A9384}" dt="2024-01-25T22:36:56.013" v="437" actId="20577"/>
          <ac:spMkLst>
            <pc:docMk/>
            <pc:sldMk cId="1351570462" sldId="263"/>
            <ac:spMk id="3" creationId="{49893BCF-E3B6-9C8C-B915-9B9504DEC361}"/>
          </ac:spMkLst>
        </pc:spChg>
        <pc:spChg chg="add del">
          <ac:chgData name="Johnson, Ivan E" userId="S::iejohnson@uiowa.edu::e5289721-07eb-409b-84f6-d834a89557cf" providerId="AD" clId="Web-{5C4563BE-7629-FEB8-6F60-0CB69B2A9384}" dt="2024-01-25T22:26:18.967" v="359"/>
          <ac:spMkLst>
            <pc:docMk/>
            <pc:sldMk cId="1351570462" sldId="263"/>
            <ac:spMk id="14" creationId="{9F7D5CDA-D291-4307-BF55-1381FED29634}"/>
          </ac:spMkLst>
        </pc:spChg>
        <pc:spChg chg="add del">
          <ac:chgData name="Johnson, Ivan E" userId="S::iejohnson@uiowa.edu::e5289721-07eb-409b-84f6-d834a89557cf" providerId="AD" clId="Web-{5C4563BE-7629-FEB8-6F60-0CB69B2A9384}" dt="2024-01-25T22:26:18.967" v="359"/>
          <ac:spMkLst>
            <pc:docMk/>
            <pc:sldMk cId="1351570462" sldId="263"/>
            <ac:spMk id="16" creationId="{59B296B9-C5A5-4E4F-9B60-C907B5F1466C}"/>
          </ac:spMkLst>
        </pc:spChg>
        <pc:spChg chg="add del">
          <ac:chgData name="Johnson, Ivan E" userId="S::iejohnson@uiowa.edu::e5289721-07eb-409b-84f6-d834a89557cf" providerId="AD" clId="Web-{5C4563BE-7629-FEB8-6F60-0CB69B2A9384}" dt="2024-01-25T22:26:18.967" v="359"/>
          <ac:spMkLst>
            <pc:docMk/>
            <pc:sldMk cId="1351570462" sldId="263"/>
            <ac:spMk id="19" creationId="{D0300FD3-5AF1-6305-15FA-9078072672E2}"/>
          </ac:spMkLst>
        </pc:spChg>
        <pc:spChg chg="add del">
          <ac:chgData name="Johnson, Ivan E" userId="S::iejohnson@uiowa.edu::e5289721-07eb-409b-84f6-d834a89557cf" providerId="AD" clId="Web-{5C4563BE-7629-FEB8-6F60-0CB69B2A9384}" dt="2024-01-25T22:33:45.977" v="395"/>
          <ac:spMkLst>
            <pc:docMk/>
            <pc:sldMk cId="1351570462" sldId="263"/>
            <ac:spMk id="21" creationId="{460B0EFB-53ED-4F35-B05D-F658EA021C65}"/>
          </ac:spMkLst>
        </pc:spChg>
        <pc:spChg chg="add del">
          <ac:chgData name="Johnson, Ivan E" userId="S::iejohnson@uiowa.edu::e5289721-07eb-409b-84f6-d834a89557cf" providerId="AD" clId="Web-{5C4563BE-7629-FEB8-6F60-0CB69B2A9384}" dt="2024-01-25T22:33:45.977" v="395"/>
          <ac:spMkLst>
            <pc:docMk/>
            <pc:sldMk cId="1351570462" sldId="263"/>
            <ac:spMk id="25" creationId="{835EF3DD-7D43-4A27-8967-A92FD8CC9365}"/>
          </ac:spMkLst>
        </pc:spChg>
        <pc:spChg chg="add del">
          <ac:chgData name="Johnson, Ivan E" userId="S::iejohnson@uiowa.edu::e5289721-07eb-409b-84f6-d834a89557cf" providerId="AD" clId="Web-{5C4563BE-7629-FEB8-6F60-0CB69B2A9384}" dt="2024-01-25T22:34:43.353" v="410"/>
          <ac:spMkLst>
            <pc:docMk/>
            <pc:sldMk cId="1351570462" sldId="263"/>
            <ac:spMk id="27" creationId="{460B0EFB-53ED-4F35-B05D-F658EA021C65}"/>
          </ac:spMkLst>
        </pc:spChg>
        <pc:spChg chg="add del">
          <ac:chgData name="Johnson, Ivan E" userId="S::iejohnson@uiowa.edu::e5289721-07eb-409b-84f6-d834a89557cf" providerId="AD" clId="Web-{5C4563BE-7629-FEB8-6F60-0CB69B2A9384}" dt="2024-01-25T22:34:43.353" v="410"/>
          <ac:spMkLst>
            <pc:docMk/>
            <pc:sldMk cId="1351570462" sldId="263"/>
            <ac:spMk id="28" creationId="{835EF3DD-7D43-4A27-8967-A92FD8CC9365}"/>
          </ac:spMkLst>
        </pc:spChg>
        <pc:spChg chg="add del">
          <ac:chgData name="Johnson, Ivan E" userId="S::iejohnson@uiowa.edu::e5289721-07eb-409b-84f6-d834a89557cf" providerId="AD" clId="Web-{5C4563BE-7629-FEB8-6F60-0CB69B2A9384}" dt="2024-01-25T22:35:35.730" v="421"/>
          <ac:spMkLst>
            <pc:docMk/>
            <pc:sldMk cId="1351570462" sldId="263"/>
            <ac:spMk id="31" creationId="{04C21BAE-6866-4C7A-A7EC-C1B2E572D5BE}"/>
          </ac:spMkLst>
        </pc:spChg>
        <pc:spChg chg="add del">
          <ac:chgData name="Johnson, Ivan E" userId="S::iejohnson@uiowa.edu::e5289721-07eb-409b-84f6-d834a89557cf" providerId="AD" clId="Web-{5C4563BE-7629-FEB8-6F60-0CB69B2A9384}" dt="2024-01-25T22:34:31.322" v="401"/>
          <ac:spMkLst>
            <pc:docMk/>
            <pc:sldMk cId="1351570462" sldId="263"/>
            <ac:spMk id="33" creationId="{04C21BAE-6866-4C7A-A7EC-C1B2E572D5BE}"/>
          </ac:spMkLst>
        </pc:spChg>
        <pc:spChg chg="add del">
          <ac:chgData name="Johnson, Ivan E" userId="S::iejohnson@uiowa.edu::e5289721-07eb-409b-84f6-d834a89557cf" providerId="AD" clId="Web-{5C4563BE-7629-FEB8-6F60-0CB69B2A9384}" dt="2024-01-25T22:34:31.322" v="401"/>
          <ac:spMkLst>
            <pc:docMk/>
            <pc:sldMk cId="1351570462" sldId="263"/>
            <ac:spMk id="35" creationId="{C74F2646-08C7-4051-81DA-751C43A03FC1}"/>
          </ac:spMkLst>
        </pc:spChg>
        <pc:spChg chg="add del">
          <ac:chgData name="Johnson, Ivan E" userId="S::iejohnson@uiowa.edu::e5289721-07eb-409b-84f6-d834a89557cf" providerId="AD" clId="Web-{5C4563BE-7629-FEB8-6F60-0CB69B2A9384}" dt="2024-01-25T22:35:35.730" v="421"/>
          <ac:spMkLst>
            <pc:docMk/>
            <pc:sldMk cId="1351570462" sldId="263"/>
            <ac:spMk id="36" creationId="{C74F2646-08C7-4051-81DA-751C43A03FC1}"/>
          </ac:spMkLst>
        </pc:spChg>
        <pc:spChg chg="add del">
          <ac:chgData name="Johnson, Ivan E" userId="S::iejohnson@uiowa.edu::e5289721-07eb-409b-84f6-d834a89557cf" providerId="AD" clId="Web-{5C4563BE-7629-FEB8-6F60-0CB69B2A9384}" dt="2024-01-25T22:34:31.322" v="401"/>
          <ac:spMkLst>
            <pc:docMk/>
            <pc:sldMk cId="1351570462" sldId="263"/>
            <ac:spMk id="37" creationId="{DCD6552F-C98B-4FBA-842F-3EF2D5ACA1FF}"/>
          </ac:spMkLst>
        </pc:spChg>
        <pc:spChg chg="add del">
          <ac:chgData name="Johnson, Ivan E" userId="S::iejohnson@uiowa.edu::e5289721-07eb-409b-84f6-d834a89557cf" providerId="AD" clId="Web-{5C4563BE-7629-FEB8-6F60-0CB69B2A9384}" dt="2024-01-25T22:35:35.730" v="421"/>
          <ac:spMkLst>
            <pc:docMk/>
            <pc:sldMk cId="1351570462" sldId="263"/>
            <ac:spMk id="38" creationId="{DCD6552F-C98B-4FBA-842F-3EF2D5ACA1FF}"/>
          </ac:spMkLst>
        </pc:spChg>
        <pc:spChg chg="add del">
          <ac:chgData name="Johnson, Ivan E" userId="S::iejohnson@uiowa.edu::e5289721-07eb-409b-84f6-d834a89557cf" providerId="AD" clId="Web-{5C4563BE-7629-FEB8-6F60-0CB69B2A9384}" dt="2024-01-25T22:34:31.322" v="401"/>
          <ac:spMkLst>
            <pc:docMk/>
            <pc:sldMk cId="1351570462" sldId="263"/>
            <ac:spMk id="39" creationId="{F0C518C2-0AA4-470C-87B9-9CBF428FBA25}"/>
          </ac:spMkLst>
        </pc:spChg>
        <pc:spChg chg="add del">
          <ac:chgData name="Johnson, Ivan E" userId="S::iejohnson@uiowa.edu::e5289721-07eb-409b-84f6-d834a89557cf" providerId="AD" clId="Web-{5C4563BE-7629-FEB8-6F60-0CB69B2A9384}" dt="2024-01-25T22:34:34.384" v="403"/>
          <ac:spMkLst>
            <pc:docMk/>
            <pc:sldMk cId="1351570462" sldId="263"/>
            <ac:spMk id="41" creationId="{460B0EFB-53ED-4F35-B05D-F658EA021C65}"/>
          </ac:spMkLst>
        </pc:spChg>
        <pc:spChg chg="add del">
          <ac:chgData name="Johnson, Ivan E" userId="S::iejohnson@uiowa.edu::e5289721-07eb-409b-84f6-d834a89557cf" providerId="AD" clId="Web-{5C4563BE-7629-FEB8-6F60-0CB69B2A9384}" dt="2024-01-25T22:34:34.384" v="403"/>
          <ac:spMkLst>
            <pc:docMk/>
            <pc:sldMk cId="1351570462" sldId="263"/>
            <ac:spMk id="42" creationId="{835EF3DD-7D43-4A27-8967-A92FD8CC9365}"/>
          </ac:spMkLst>
        </pc:spChg>
        <pc:spChg chg="add del">
          <ac:chgData name="Johnson, Ivan E" userId="S::iejohnson@uiowa.edu::e5289721-07eb-409b-84f6-d834a89557cf" providerId="AD" clId="Web-{5C4563BE-7629-FEB8-6F60-0CB69B2A9384}" dt="2024-01-25T22:35:35.730" v="421"/>
          <ac:spMkLst>
            <pc:docMk/>
            <pc:sldMk cId="1351570462" sldId="263"/>
            <ac:spMk id="43" creationId="{F0C518C2-0AA4-470C-87B9-9CBF428FBA25}"/>
          </ac:spMkLst>
        </pc:spChg>
        <pc:spChg chg="add del">
          <ac:chgData name="Johnson, Ivan E" userId="S::iejohnson@uiowa.edu::e5289721-07eb-409b-84f6-d834a89557cf" providerId="AD" clId="Web-{5C4563BE-7629-FEB8-6F60-0CB69B2A9384}" dt="2024-01-25T22:34:39.072" v="405"/>
          <ac:spMkLst>
            <pc:docMk/>
            <pc:sldMk cId="1351570462" sldId="263"/>
            <ac:spMk id="44" creationId="{DB304A14-32D0-4873-B914-423ED7B8DAFD}"/>
          </ac:spMkLst>
        </pc:spChg>
        <pc:spChg chg="add del">
          <ac:chgData name="Johnson, Ivan E" userId="S::iejohnson@uiowa.edu::e5289721-07eb-409b-84f6-d834a89557cf" providerId="AD" clId="Web-{5C4563BE-7629-FEB8-6F60-0CB69B2A9384}" dt="2024-01-25T22:34:39.072" v="405"/>
          <ac:spMkLst>
            <pc:docMk/>
            <pc:sldMk cId="1351570462" sldId="263"/>
            <ac:spMk id="45" creationId="{1D460C86-854F-4FB3-ABC2-E823D8FEB9DB}"/>
          </ac:spMkLst>
        </pc:spChg>
        <pc:spChg chg="add del">
          <ac:chgData name="Johnson, Ivan E" userId="S::iejohnson@uiowa.edu::e5289721-07eb-409b-84f6-d834a89557cf" providerId="AD" clId="Web-{5C4563BE-7629-FEB8-6F60-0CB69B2A9384}" dt="2024-01-25T22:34:39.072" v="405"/>
          <ac:spMkLst>
            <pc:docMk/>
            <pc:sldMk cId="1351570462" sldId="263"/>
            <ac:spMk id="46" creationId="{BB48116A-278A-4CC5-89D3-9DE8E8FF1245}"/>
          </ac:spMkLst>
        </pc:spChg>
        <pc:spChg chg="add del">
          <ac:chgData name="Johnson, Ivan E" userId="S::iejohnson@uiowa.edu::e5289721-07eb-409b-84f6-d834a89557cf" providerId="AD" clId="Web-{5C4563BE-7629-FEB8-6F60-0CB69B2A9384}" dt="2024-01-25T22:35:06.120" v="413"/>
          <ac:spMkLst>
            <pc:docMk/>
            <pc:sldMk cId="1351570462" sldId="263"/>
            <ac:spMk id="47" creationId="{70DFA0FD-AB28-4B25-B870-4D2BBC35BA1D}"/>
          </ac:spMkLst>
        </pc:spChg>
        <pc:spChg chg="add del">
          <ac:chgData name="Johnson, Ivan E" userId="S::iejohnson@uiowa.edu::e5289721-07eb-409b-84f6-d834a89557cf" providerId="AD" clId="Web-{5C4563BE-7629-FEB8-6F60-0CB69B2A9384}" dt="2024-01-25T22:34:40.181" v="407"/>
          <ac:spMkLst>
            <pc:docMk/>
            <pc:sldMk cId="1351570462" sldId="263"/>
            <ac:spMk id="50" creationId="{637B2035-1FCB-439A-B421-095E136C7E07}"/>
          </ac:spMkLst>
        </pc:spChg>
        <pc:spChg chg="add del">
          <ac:chgData name="Johnson, Ivan E" userId="S::iejohnson@uiowa.edu::e5289721-07eb-409b-84f6-d834a89557cf" providerId="AD" clId="Web-{5C4563BE-7629-FEB8-6F60-0CB69B2A9384}" dt="2024-01-25T22:34:40.181" v="407"/>
          <ac:spMkLst>
            <pc:docMk/>
            <pc:sldMk cId="1351570462" sldId="263"/>
            <ac:spMk id="52" creationId="{676D6CDF-C512-4739-B158-55EE955EFA39}"/>
          </ac:spMkLst>
        </pc:spChg>
        <pc:spChg chg="add del">
          <ac:chgData name="Johnson, Ivan E" userId="S::iejohnson@uiowa.edu::e5289721-07eb-409b-84f6-d834a89557cf" providerId="AD" clId="Web-{5C4563BE-7629-FEB8-6F60-0CB69B2A9384}" dt="2024-01-25T22:35:35.714" v="420"/>
          <ac:spMkLst>
            <pc:docMk/>
            <pc:sldMk cId="1351570462" sldId="263"/>
            <ac:spMk id="54" creationId="{04812C46-200A-4DEB-A05E-3ED6C68C2387}"/>
          </ac:spMkLst>
        </pc:spChg>
        <pc:spChg chg="add del">
          <ac:chgData name="Johnson, Ivan E" userId="S::iejohnson@uiowa.edu::e5289721-07eb-409b-84f6-d834a89557cf" providerId="AD" clId="Web-{5C4563BE-7629-FEB8-6F60-0CB69B2A9384}" dt="2024-01-25T22:35:35.714" v="420"/>
          <ac:spMkLst>
            <pc:docMk/>
            <pc:sldMk cId="1351570462" sldId="263"/>
            <ac:spMk id="56" creationId="{D1EA859B-E555-4109-94F3-6700E046E008}"/>
          </ac:spMkLst>
        </pc:spChg>
        <pc:spChg chg="add">
          <ac:chgData name="Johnson, Ivan E" userId="S::iejohnson@uiowa.edu::e5289721-07eb-409b-84f6-d834a89557cf" providerId="AD" clId="Web-{5C4563BE-7629-FEB8-6F60-0CB69B2A9384}" dt="2024-01-25T22:35:35.730" v="421"/>
          <ac:spMkLst>
            <pc:docMk/>
            <pc:sldMk cId="1351570462" sldId="263"/>
            <ac:spMk id="63" creationId="{460B0EFB-53ED-4F35-B05D-F658EA021C65}"/>
          </ac:spMkLst>
        </pc:spChg>
        <pc:spChg chg="add">
          <ac:chgData name="Johnson, Ivan E" userId="S::iejohnson@uiowa.edu::e5289721-07eb-409b-84f6-d834a89557cf" providerId="AD" clId="Web-{5C4563BE-7629-FEB8-6F60-0CB69B2A9384}" dt="2024-01-25T22:35:35.730" v="421"/>
          <ac:spMkLst>
            <pc:docMk/>
            <pc:sldMk cId="1351570462" sldId="263"/>
            <ac:spMk id="64" creationId="{835EF3DD-7D43-4A27-8967-A92FD8CC9365}"/>
          </ac:spMkLst>
        </pc:spChg>
        <pc:spChg chg="add del">
          <ac:chgData name="Johnson, Ivan E" userId="S::iejohnson@uiowa.edu::e5289721-07eb-409b-84f6-d834a89557cf" providerId="AD" clId="Web-{5C4563BE-7629-FEB8-6F60-0CB69B2A9384}" dt="2024-01-25T22:35:22.573" v="417"/>
          <ac:spMkLst>
            <pc:docMk/>
            <pc:sldMk cId="1351570462" sldId="263"/>
            <ac:spMk id="76" creationId="{460B0EFB-53ED-4F35-B05D-F658EA021C65}"/>
          </ac:spMkLst>
        </pc:spChg>
        <pc:spChg chg="add del">
          <ac:chgData name="Johnson, Ivan E" userId="S::iejohnson@uiowa.edu::e5289721-07eb-409b-84f6-d834a89557cf" providerId="AD" clId="Web-{5C4563BE-7629-FEB8-6F60-0CB69B2A9384}" dt="2024-01-25T22:35:22.573" v="417"/>
          <ac:spMkLst>
            <pc:docMk/>
            <pc:sldMk cId="1351570462" sldId="263"/>
            <ac:spMk id="78" creationId="{835EF3DD-7D43-4A27-8967-A92FD8CC9365}"/>
          </ac:spMkLst>
        </pc:spChg>
        <pc:grpChg chg="add del">
          <ac:chgData name="Johnson, Ivan E" userId="S::iejohnson@uiowa.edu::e5289721-07eb-409b-84f6-d834a89557cf" providerId="AD" clId="Web-{5C4563BE-7629-FEB8-6F60-0CB69B2A9384}" dt="2024-01-25T22:35:06.120" v="413"/>
          <ac:grpSpMkLst>
            <pc:docMk/>
            <pc:sldMk cId="1351570462" sldId="263"/>
            <ac:grpSpMk id="62" creationId="{0D628DFB-9CD1-4E2B-8B44-9FDF7E80F6D9}"/>
          </ac:grpSpMkLst>
        </pc:grpChg>
        <pc:graphicFrameChg chg="add del">
          <ac:chgData name="Johnson, Ivan E" userId="S::iejohnson@uiowa.edu::e5289721-07eb-409b-84f6-d834a89557cf" providerId="AD" clId="Web-{5C4563BE-7629-FEB8-6F60-0CB69B2A9384}" dt="2024-01-25T22:35:06.120" v="413"/>
          <ac:graphicFrameMkLst>
            <pc:docMk/>
            <pc:sldMk cId="1351570462" sldId="263"/>
            <ac:graphicFrameMk id="65" creationId="{FB973722-CE22-41F1-96F2-C285E002B096}"/>
          </ac:graphicFrameMkLst>
        </pc:graphicFrameChg>
        <pc:graphicFrameChg chg="add del">
          <ac:chgData name="Johnson, Ivan E" userId="S::iejohnson@uiowa.edu::e5289721-07eb-409b-84f6-d834a89557cf" providerId="AD" clId="Web-{5C4563BE-7629-FEB8-6F60-0CB69B2A9384}" dt="2024-01-25T22:35:13.104" v="415"/>
          <ac:graphicFrameMkLst>
            <pc:docMk/>
            <pc:sldMk cId="1351570462" sldId="263"/>
            <ac:graphicFrameMk id="71" creationId="{A9D953CA-4BB1-6956-3B71-EE41843DE1A4}"/>
          </ac:graphicFrameMkLst>
        </pc:graphicFrameChg>
        <pc:graphicFrameChg chg="add del">
          <ac:chgData name="Johnson, Ivan E" userId="S::iejohnson@uiowa.edu::e5289721-07eb-409b-84f6-d834a89557cf" providerId="AD" clId="Web-{5C4563BE-7629-FEB8-6F60-0CB69B2A9384}" dt="2024-01-25T22:35:22.573" v="417"/>
          <ac:graphicFrameMkLst>
            <pc:docMk/>
            <pc:sldMk cId="1351570462" sldId="263"/>
            <ac:graphicFrameMk id="79" creationId="{FD45FF37-BF95-9E2F-57CD-66D96DBF2E4E}"/>
          </ac:graphicFrameMkLst>
        </pc:graphicFrameChg>
        <pc:picChg chg="add del">
          <ac:chgData name="Johnson, Ivan E" userId="S::iejohnson@uiowa.edu::e5289721-07eb-409b-84f6-d834a89557cf" providerId="AD" clId="Web-{5C4563BE-7629-FEB8-6F60-0CB69B2A9384}" dt="2024-01-25T22:26:18.967" v="359"/>
          <ac:picMkLst>
            <pc:docMk/>
            <pc:sldMk cId="1351570462" sldId="263"/>
            <ac:picMk id="15" creationId="{0C5B2EB8-42B4-1640-4C8D-BF2D29A1AEEE}"/>
          </ac:picMkLst>
        </pc:picChg>
        <pc:picChg chg="add del mod ord">
          <ac:chgData name="Johnson, Ivan E" userId="S::iejohnson@uiowa.edu::e5289721-07eb-409b-84f6-d834a89557cf" providerId="AD" clId="Web-{5C4563BE-7629-FEB8-6F60-0CB69B2A9384}" dt="2024-01-25T22:35:35.730" v="421"/>
          <ac:picMkLst>
            <pc:docMk/>
            <pc:sldMk cId="1351570462" sldId="263"/>
            <ac:picMk id="22" creationId="{4A264BC2-E6BA-09CD-2E48-09ABF7F87D39}"/>
          </ac:picMkLst>
        </pc:picChg>
        <pc:picChg chg="add del">
          <ac:chgData name="Johnson, Ivan E" userId="S::iejohnson@uiowa.edu::e5289721-07eb-409b-84f6-d834a89557cf" providerId="AD" clId="Web-{5C4563BE-7629-FEB8-6F60-0CB69B2A9384}" dt="2024-01-25T22:35:06.120" v="413"/>
          <ac:picMkLst>
            <pc:docMk/>
            <pc:sldMk cId="1351570462" sldId="263"/>
            <ac:picMk id="58" creationId="{DE779EB6-2D7A-6E00-6447-9F489E3BEB42}"/>
          </ac:picMkLst>
        </pc:picChg>
        <pc:picChg chg="add del">
          <ac:chgData name="Johnson, Ivan E" userId="S::iejohnson@uiowa.edu::e5289721-07eb-409b-84f6-d834a89557cf" providerId="AD" clId="Web-{5C4563BE-7629-FEB8-6F60-0CB69B2A9384}" dt="2024-01-25T22:35:13.104" v="415"/>
          <ac:picMkLst>
            <pc:docMk/>
            <pc:sldMk cId="1351570462" sldId="263"/>
            <ac:picMk id="67" creationId="{D67688B1-04B6-F3E3-EFFF-7D89AF1B4327}"/>
          </ac:picMkLst>
        </pc:picChg>
        <pc:picChg chg="add del">
          <ac:chgData name="Johnson, Ivan E" userId="S::iejohnson@uiowa.edu::e5289721-07eb-409b-84f6-d834a89557cf" providerId="AD" clId="Web-{5C4563BE-7629-FEB8-6F60-0CB69B2A9384}" dt="2024-01-25T22:35:22.573" v="417"/>
          <ac:picMkLst>
            <pc:docMk/>
            <pc:sldMk cId="1351570462" sldId="263"/>
            <ac:picMk id="77" creationId="{6358A53D-E008-210A-97F5-75A0BBA7D7EF}"/>
          </ac:picMkLst>
        </pc:picChg>
      </pc:sldChg>
      <pc:sldChg chg="addSp modSp">
        <pc:chgData name="Johnson, Ivan E" userId="S::iejohnson@uiowa.edu::e5289721-07eb-409b-84f6-d834a89557cf" providerId="AD" clId="Web-{5C4563BE-7629-FEB8-6F60-0CB69B2A9384}" dt="2024-01-25T23:02:54.471" v="495" actId="20577"/>
        <pc:sldMkLst>
          <pc:docMk/>
          <pc:sldMk cId="1907956925" sldId="269"/>
        </pc:sldMkLst>
        <pc:spChg chg="mod">
          <ac:chgData name="Johnson, Ivan E" userId="S::iejohnson@uiowa.edu::e5289721-07eb-409b-84f6-d834a89557cf" providerId="AD" clId="Web-{5C4563BE-7629-FEB8-6F60-0CB69B2A9384}" dt="2024-01-25T22:08:40.285" v="0" actId="20577"/>
          <ac:spMkLst>
            <pc:docMk/>
            <pc:sldMk cId="1907956925" sldId="269"/>
            <ac:spMk id="5" creationId="{C83E3CD6-0CF6-3901-9D9C-0577B3CC2ADB}"/>
          </ac:spMkLst>
        </pc:spChg>
        <pc:spChg chg="mod">
          <ac:chgData name="Johnson, Ivan E" userId="S::iejohnson@uiowa.edu::e5289721-07eb-409b-84f6-d834a89557cf" providerId="AD" clId="Web-{5C4563BE-7629-FEB8-6F60-0CB69B2A9384}" dt="2024-01-25T22:08:47.707" v="2"/>
          <ac:spMkLst>
            <pc:docMk/>
            <pc:sldMk cId="1907956925" sldId="269"/>
            <ac:spMk id="6" creationId="{B3814030-D11A-B3C0-6E11-25532B46F8AF}"/>
          </ac:spMkLst>
        </pc:spChg>
        <pc:spChg chg="add mod">
          <ac:chgData name="Johnson, Ivan E" userId="S::iejohnson@uiowa.edu::e5289721-07eb-409b-84f6-d834a89557cf" providerId="AD" clId="Web-{5C4563BE-7629-FEB8-6F60-0CB69B2A9384}" dt="2024-01-25T22:10:17.928" v="144" actId="20577"/>
          <ac:spMkLst>
            <pc:docMk/>
            <pc:sldMk cId="1907956925" sldId="269"/>
            <ac:spMk id="8" creationId="{678BB4A4-5451-DC8B-ECF7-348947C8599F}"/>
          </ac:spMkLst>
        </pc:spChg>
        <pc:spChg chg="mod">
          <ac:chgData name="Johnson, Ivan E" userId="S::iejohnson@uiowa.edu::e5289721-07eb-409b-84f6-d834a89557cf" providerId="AD" clId="Web-{5C4563BE-7629-FEB8-6F60-0CB69B2A9384}" dt="2024-01-25T23:02:54.471" v="495" actId="20577"/>
          <ac:spMkLst>
            <pc:docMk/>
            <pc:sldMk cId="1907956925" sldId="269"/>
            <ac:spMk id="51" creationId="{80A2F230-80B7-E978-72F7-18E27A9DD994}"/>
          </ac:spMkLst>
        </pc:spChg>
      </pc:sldChg>
      <pc:sldChg chg="addSp delSp modSp add replId">
        <pc:chgData name="Johnson, Ivan E" userId="S::iejohnson@uiowa.edu::e5289721-07eb-409b-84f6-d834a89557cf" providerId="AD" clId="Web-{5C4563BE-7629-FEB8-6F60-0CB69B2A9384}" dt="2024-01-25T23:02:25.157" v="488" actId="20577"/>
        <pc:sldMkLst>
          <pc:docMk/>
          <pc:sldMk cId="3097140078" sldId="270"/>
        </pc:sldMkLst>
        <pc:spChg chg="mod">
          <ac:chgData name="Johnson, Ivan E" userId="S::iejohnson@uiowa.edu::e5289721-07eb-409b-84f6-d834a89557cf" providerId="AD" clId="Web-{5C4563BE-7629-FEB8-6F60-0CB69B2A9384}" dt="2024-01-25T23:02:25.157" v="488" actId="20577"/>
          <ac:spMkLst>
            <pc:docMk/>
            <pc:sldMk cId="3097140078" sldId="270"/>
            <ac:spMk id="2" creationId="{42C2DEB8-A5AB-E902-768F-07BA6ACAE922}"/>
          </ac:spMkLst>
        </pc:spChg>
        <pc:spChg chg="add del mod">
          <ac:chgData name="Johnson, Ivan E" userId="S::iejohnson@uiowa.edu::e5289721-07eb-409b-84f6-d834a89557cf" providerId="AD" clId="Web-{5C4563BE-7629-FEB8-6F60-0CB69B2A9384}" dt="2024-01-25T22:56:26.930" v="470"/>
          <ac:spMkLst>
            <pc:docMk/>
            <pc:sldMk cId="3097140078" sldId="270"/>
            <ac:spMk id="3" creationId="{569A8257-C70B-53B5-D47B-B25042A23F48}"/>
          </ac:spMkLst>
        </pc:spChg>
        <pc:spChg chg="add del">
          <ac:chgData name="Johnson, Ivan E" userId="S::iejohnson@uiowa.edu::e5289721-07eb-409b-84f6-d834a89557cf" providerId="AD" clId="Web-{5C4563BE-7629-FEB8-6F60-0CB69B2A9384}" dt="2024-01-25T22:37:58.592" v="443"/>
          <ac:spMkLst>
            <pc:docMk/>
            <pc:sldMk cId="3097140078" sldId="270"/>
            <ac:spMk id="63" creationId="{52CCFB0E-55DE-7EDC-CADE-AC04219B08B2}"/>
          </ac:spMkLst>
        </pc:spChg>
        <pc:spChg chg="add del">
          <ac:chgData name="Johnson, Ivan E" userId="S::iejohnson@uiowa.edu::e5289721-07eb-409b-84f6-d834a89557cf" providerId="AD" clId="Web-{5C4563BE-7629-FEB8-6F60-0CB69B2A9384}" dt="2024-01-25T22:37:58.592" v="443"/>
          <ac:spMkLst>
            <pc:docMk/>
            <pc:sldMk cId="3097140078" sldId="270"/>
            <ac:spMk id="64" creationId="{94EB41B5-BD7F-61FC-0F12-AD07F658F148}"/>
          </ac:spMkLst>
        </pc:spChg>
        <pc:spChg chg="add del">
          <ac:chgData name="Johnson, Ivan E" userId="S::iejohnson@uiowa.edu::e5289721-07eb-409b-84f6-d834a89557cf" providerId="AD" clId="Web-{5C4563BE-7629-FEB8-6F60-0CB69B2A9384}" dt="2024-01-25T22:37:58.592" v="442"/>
          <ac:spMkLst>
            <pc:docMk/>
            <pc:sldMk cId="3097140078" sldId="270"/>
            <ac:spMk id="69" creationId="{79BB35BC-D5C2-4C8B-A22A-A71E6191913B}"/>
          </ac:spMkLst>
        </pc:spChg>
        <pc:spChg chg="add del">
          <ac:chgData name="Johnson, Ivan E" userId="S::iejohnson@uiowa.edu::e5289721-07eb-409b-84f6-d834a89557cf" providerId="AD" clId="Web-{5C4563BE-7629-FEB8-6F60-0CB69B2A9384}" dt="2024-01-25T22:38:24.718" v="449"/>
          <ac:spMkLst>
            <pc:docMk/>
            <pc:sldMk cId="3097140078" sldId="270"/>
            <ac:spMk id="71" creationId="{835EF3DD-7D43-4A27-8967-A92FD8CC9365}"/>
          </ac:spMkLst>
        </pc:spChg>
        <pc:spChg chg="add del">
          <ac:chgData name="Johnson, Ivan E" userId="S::iejohnson@uiowa.edu::e5289721-07eb-409b-84f6-d834a89557cf" providerId="AD" clId="Web-{5C4563BE-7629-FEB8-6F60-0CB69B2A9384}" dt="2024-01-25T22:38:24.718" v="449"/>
          <ac:spMkLst>
            <pc:docMk/>
            <pc:sldMk cId="3097140078" sldId="270"/>
            <ac:spMk id="72" creationId="{460B0EFB-53ED-4F35-B05D-F658EA021C65}"/>
          </ac:spMkLst>
        </pc:spChg>
        <pc:spChg chg="add del">
          <ac:chgData name="Johnson, Ivan E" userId="S::iejohnson@uiowa.edu::e5289721-07eb-409b-84f6-d834a89557cf" providerId="AD" clId="Web-{5C4563BE-7629-FEB8-6F60-0CB69B2A9384}" dt="2024-01-25T22:38:22.577" v="446"/>
          <ac:spMkLst>
            <pc:docMk/>
            <pc:sldMk cId="3097140078" sldId="270"/>
            <ac:spMk id="78" creationId="{F944E337-3E5D-4A1F-A5A1-2057F25B8A7B}"/>
          </ac:spMkLst>
        </pc:spChg>
        <pc:spChg chg="add del">
          <ac:chgData name="Johnson, Ivan E" userId="S::iejohnson@uiowa.edu::e5289721-07eb-409b-84f6-d834a89557cf" providerId="AD" clId="Web-{5C4563BE-7629-FEB8-6F60-0CB69B2A9384}" dt="2024-01-25T22:38:22.577" v="446"/>
          <ac:spMkLst>
            <pc:docMk/>
            <pc:sldMk cId="3097140078" sldId="270"/>
            <ac:spMk id="80" creationId="{4DA50D69-7CF7-4844-B844-A2B821C77F24}"/>
          </ac:spMkLst>
        </pc:spChg>
        <pc:spChg chg="add del">
          <ac:chgData name="Johnson, Ivan E" userId="S::iejohnson@uiowa.edu::e5289721-07eb-409b-84f6-d834a89557cf" providerId="AD" clId="Web-{5C4563BE-7629-FEB8-6F60-0CB69B2A9384}" dt="2024-01-25T22:38:24.702" v="448"/>
          <ac:spMkLst>
            <pc:docMk/>
            <pc:sldMk cId="3097140078" sldId="270"/>
            <ac:spMk id="82" creationId="{3ECBE1F1-D69B-4AFA-ABD5-8E41720EF6DE}"/>
          </ac:spMkLst>
        </pc:spChg>
        <pc:spChg chg="add del">
          <ac:chgData name="Johnson, Ivan E" userId="S::iejohnson@uiowa.edu::e5289721-07eb-409b-84f6-d834a89557cf" providerId="AD" clId="Web-{5C4563BE-7629-FEB8-6F60-0CB69B2A9384}" dt="2024-01-25T22:38:24.702" v="448"/>
          <ac:spMkLst>
            <pc:docMk/>
            <pc:sldMk cId="3097140078" sldId="270"/>
            <ac:spMk id="84" creationId="{603A6265-E10C-4B85-9C20-E75FCAF9CC63}"/>
          </ac:spMkLst>
        </pc:spChg>
        <pc:spChg chg="add del">
          <ac:chgData name="Johnson, Ivan E" userId="S::iejohnson@uiowa.edu::e5289721-07eb-409b-84f6-d834a89557cf" providerId="AD" clId="Web-{5C4563BE-7629-FEB8-6F60-0CB69B2A9384}" dt="2024-01-25T22:56:26.930" v="470"/>
          <ac:spMkLst>
            <pc:docMk/>
            <pc:sldMk cId="3097140078" sldId="270"/>
            <ac:spMk id="86" creationId="{F944E337-3E5D-4A1F-A5A1-2057F25B8A7B}"/>
          </ac:spMkLst>
        </pc:spChg>
        <pc:spChg chg="add del">
          <ac:chgData name="Johnson, Ivan E" userId="S::iejohnson@uiowa.edu::e5289721-07eb-409b-84f6-d834a89557cf" providerId="AD" clId="Web-{5C4563BE-7629-FEB8-6F60-0CB69B2A9384}" dt="2024-01-25T22:56:26.930" v="470"/>
          <ac:spMkLst>
            <pc:docMk/>
            <pc:sldMk cId="3097140078" sldId="270"/>
            <ac:spMk id="87" creationId="{4DA50D69-7CF7-4844-B844-A2B821C77F24}"/>
          </ac:spMkLst>
        </pc:spChg>
        <pc:spChg chg="add del">
          <ac:chgData name="Johnson, Ivan E" userId="S::iejohnson@uiowa.edu::e5289721-07eb-409b-84f6-d834a89557cf" providerId="AD" clId="Web-{5C4563BE-7629-FEB8-6F60-0CB69B2A9384}" dt="2024-01-25T22:56:25.430" v="467"/>
          <ac:spMkLst>
            <pc:docMk/>
            <pc:sldMk cId="3097140078" sldId="270"/>
            <ac:spMk id="93" creationId="{460B0EFB-53ED-4F35-B05D-F658EA021C65}"/>
          </ac:spMkLst>
        </pc:spChg>
        <pc:spChg chg="add del">
          <ac:chgData name="Johnson, Ivan E" userId="S::iejohnson@uiowa.edu::e5289721-07eb-409b-84f6-d834a89557cf" providerId="AD" clId="Web-{5C4563BE-7629-FEB8-6F60-0CB69B2A9384}" dt="2024-01-25T22:56:26.899" v="469"/>
          <ac:spMkLst>
            <pc:docMk/>
            <pc:sldMk cId="3097140078" sldId="270"/>
            <ac:spMk id="94" creationId="{460B0EFB-53ED-4F35-B05D-F658EA021C65}"/>
          </ac:spMkLst>
        </pc:spChg>
        <pc:spChg chg="add del">
          <ac:chgData name="Johnson, Ivan E" userId="S::iejohnson@uiowa.edu::e5289721-07eb-409b-84f6-d834a89557cf" providerId="AD" clId="Web-{5C4563BE-7629-FEB8-6F60-0CB69B2A9384}" dt="2024-01-25T22:56:25.430" v="467"/>
          <ac:spMkLst>
            <pc:docMk/>
            <pc:sldMk cId="3097140078" sldId="270"/>
            <ac:spMk id="95" creationId="{835EF3DD-7D43-4A27-8967-A92FD8CC9365}"/>
          </ac:spMkLst>
        </pc:spChg>
        <pc:spChg chg="add del">
          <ac:chgData name="Johnson, Ivan E" userId="S::iejohnson@uiowa.edu::e5289721-07eb-409b-84f6-d834a89557cf" providerId="AD" clId="Web-{5C4563BE-7629-FEB8-6F60-0CB69B2A9384}" dt="2024-01-25T22:56:26.899" v="469"/>
          <ac:spMkLst>
            <pc:docMk/>
            <pc:sldMk cId="3097140078" sldId="270"/>
            <ac:spMk id="96" creationId="{835EF3DD-7D43-4A27-8967-A92FD8CC9365}"/>
          </ac:spMkLst>
        </pc:spChg>
        <pc:spChg chg="add del">
          <ac:chgData name="Johnson, Ivan E" userId="S::iejohnson@uiowa.edu::e5289721-07eb-409b-84f6-d834a89557cf" providerId="AD" clId="Web-{5C4563BE-7629-FEB8-6F60-0CB69B2A9384}" dt="2024-01-25T23:00:11.764" v="481"/>
          <ac:spMkLst>
            <pc:docMk/>
            <pc:sldMk cId="3097140078" sldId="270"/>
            <ac:spMk id="99" creationId="{F944E337-3E5D-4A1F-A5A1-2057F25B8A7B}"/>
          </ac:spMkLst>
        </pc:spChg>
        <pc:spChg chg="add del">
          <ac:chgData name="Johnson, Ivan E" userId="S::iejohnson@uiowa.edu::e5289721-07eb-409b-84f6-d834a89557cf" providerId="AD" clId="Web-{5C4563BE-7629-FEB8-6F60-0CB69B2A9384}" dt="2024-01-25T23:00:11.764" v="481"/>
          <ac:spMkLst>
            <pc:docMk/>
            <pc:sldMk cId="3097140078" sldId="270"/>
            <ac:spMk id="100" creationId="{4DA50D69-7CF7-4844-B844-A2B821C77F24}"/>
          </ac:spMkLst>
        </pc:spChg>
        <pc:spChg chg="add mod">
          <ac:chgData name="Johnson, Ivan E" userId="S::iejohnson@uiowa.edu::e5289721-07eb-409b-84f6-d834a89557cf" providerId="AD" clId="Web-{5C4563BE-7629-FEB8-6F60-0CB69B2A9384}" dt="2024-01-25T23:00:11.764" v="481"/>
          <ac:spMkLst>
            <pc:docMk/>
            <pc:sldMk cId="3097140078" sldId="270"/>
            <ac:spMk id="102" creationId="{569A8257-C70B-53B5-D47B-B25042A23F48}"/>
          </ac:spMkLst>
        </pc:spChg>
        <pc:spChg chg="add">
          <ac:chgData name="Johnson, Ivan E" userId="S::iejohnson@uiowa.edu::e5289721-07eb-409b-84f6-d834a89557cf" providerId="AD" clId="Web-{5C4563BE-7629-FEB8-6F60-0CB69B2A9384}" dt="2024-01-25T23:00:11.764" v="481"/>
          <ac:spMkLst>
            <pc:docMk/>
            <pc:sldMk cId="3097140078" sldId="270"/>
            <ac:spMk id="107" creationId="{460B0EFB-53ED-4F35-B05D-F658EA021C65}"/>
          </ac:spMkLst>
        </pc:spChg>
        <pc:spChg chg="add">
          <ac:chgData name="Johnson, Ivan E" userId="S::iejohnson@uiowa.edu::e5289721-07eb-409b-84f6-d834a89557cf" providerId="AD" clId="Web-{5C4563BE-7629-FEB8-6F60-0CB69B2A9384}" dt="2024-01-25T23:00:11.764" v="481"/>
          <ac:spMkLst>
            <pc:docMk/>
            <pc:sldMk cId="3097140078" sldId="270"/>
            <ac:spMk id="109" creationId="{835EF3DD-7D43-4A27-8967-A92FD8CC9365}"/>
          </ac:spMkLst>
        </pc:spChg>
        <pc:graphicFrameChg chg="add del">
          <ac:chgData name="Johnson, Ivan E" userId="S::iejohnson@uiowa.edu::e5289721-07eb-409b-84f6-d834a89557cf" providerId="AD" clId="Web-{5C4563BE-7629-FEB8-6F60-0CB69B2A9384}" dt="2024-01-25T22:56:26.899" v="469"/>
          <ac:graphicFrameMkLst>
            <pc:docMk/>
            <pc:sldMk cId="3097140078" sldId="270"/>
            <ac:graphicFrameMk id="97" creationId="{FF3FC1B4-7FF4-D5ED-1446-BD3D5412A33B}"/>
          </ac:graphicFrameMkLst>
        </pc:graphicFrameChg>
        <pc:picChg chg="add mod ord">
          <ac:chgData name="Johnson, Ivan E" userId="S::iejohnson@uiowa.edu::e5289721-07eb-409b-84f6-d834a89557cf" providerId="AD" clId="Web-{5C4563BE-7629-FEB8-6F60-0CB69B2A9384}" dt="2024-01-25T23:00:11.764" v="481"/>
          <ac:picMkLst>
            <pc:docMk/>
            <pc:sldMk cId="3097140078" sldId="270"/>
            <ac:picMk id="10" creationId="{9CF8559D-7CAE-7097-DB82-788F55621368}"/>
          </ac:picMkLst>
        </pc:picChg>
        <pc:picChg chg="del mod ord">
          <ac:chgData name="Johnson, Ivan E" userId="S::iejohnson@uiowa.edu::e5289721-07eb-409b-84f6-d834a89557cf" providerId="AD" clId="Web-{5C4563BE-7629-FEB8-6F60-0CB69B2A9384}" dt="2024-01-25T22:38:03.420" v="444"/>
          <ac:picMkLst>
            <pc:docMk/>
            <pc:sldMk cId="3097140078" sldId="270"/>
            <ac:picMk id="22" creationId="{57C2D08A-E399-F394-B1A0-2A6A6FF2FB83}"/>
          </ac:picMkLst>
        </pc:picChg>
        <pc:picChg chg="add del">
          <ac:chgData name="Johnson, Ivan E" userId="S::iejohnson@uiowa.edu::e5289721-07eb-409b-84f6-d834a89557cf" providerId="AD" clId="Web-{5C4563BE-7629-FEB8-6F60-0CB69B2A9384}" dt="2024-01-25T22:38:22.577" v="446"/>
          <ac:picMkLst>
            <pc:docMk/>
            <pc:sldMk cId="3097140078" sldId="270"/>
            <ac:picMk id="74" creationId="{F7D718B2-EED4-109D-B013-8BC471B5A987}"/>
          </ac:picMkLst>
        </pc:picChg>
        <pc:picChg chg="add del">
          <ac:chgData name="Johnson, Ivan E" userId="S::iejohnson@uiowa.edu::e5289721-07eb-409b-84f6-d834a89557cf" providerId="AD" clId="Web-{5C4563BE-7629-FEB8-6F60-0CB69B2A9384}" dt="2024-01-25T22:38:24.702" v="448"/>
          <ac:picMkLst>
            <pc:docMk/>
            <pc:sldMk cId="3097140078" sldId="270"/>
            <ac:picMk id="83" creationId="{56DF2C8A-FECD-C53E-0296-6D2FE3794537}"/>
          </ac:picMkLst>
        </pc:picChg>
        <pc:picChg chg="add del">
          <ac:chgData name="Johnson, Ivan E" userId="S::iejohnson@uiowa.edu::e5289721-07eb-409b-84f6-d834a89557cf" providerId="AD" clId="Web-{5C4563BE-7629-FEB8-6F60-0CB69B2A9384}" dt="2024-01-25T22:39:03.734" v="465"/>
          <ac:picMkLst>
            <pc:docMk/>
            <pc:sldMk cId="3097140078" sldId="270"/>
            <ac:picMk id="88" creationId="{F7D718B2-EED4-109D-B013-8BC471B5A987}"/>
          </ac:picMkLst>
        </pc:picChg>
        <pc:picChg chg="add del">
          <ac:chgData name="Johnson, Ivan E" userId="S::iejohnson@uiowa.edu::e5289721-07eb-409b-84f6-d834a89557cf" providerId="AD" clId="Web-{5C4563BE-7629-FEB8-6F60-0CB69B2A9384}" dt="2024-01-25T22:56:25.430" v="467"/>
          <ac:picMkLst>
            <pc:docMk/>
            <pc:sldMk cId="3097140078" sldId="270"/>
            <ac:picMk id="89" creationId="{C0B6EE02-4C62-7A3B-16C2-D6579FB39006}"/>
          </ac:picMkLst>
        </pc:picChg>
        <pc:picChg chg="add del">
          <ac:chgData name="Johnson, Ivan E" userId="S::iejohnson@uiowa.edu::e5289721-07eb-409b-84f6-d834a89557cf" providerId="AD" clId="Web-{5C4563BE-7629-FEB8-6F60-0CB69B2A9384}" dt="2024-01-25T22:56:26.899" v="469"/>
          <ac:picMkLst>
            <pc:docMk/>
            <pc:sldMk cId="3097140078" sldId="270"/>
            <ac:picMk id="90" creationId="{7D7FAB2D-C807-B2D4-BB3F-246BEC02A579}"/>
          </ac:picMkLst>
        </pc:picChg>
        <pc:picChg chg="add del">
          <ac:chgData name="Johnson, Ivan E" userId="S::iejohnson@uiowa.edu::e5289721-07eb-409b-84f6-d834a89557cf" providerId="AD" clId="Web-{5C4563BE-7629-FEB8-6F60-0CB69B2A9384}" dt="2024-01-25T22:59:40.997" v="479"/>
          <ac:picMkLst>
            <pc:docMk/>
            <pc:sldMk cId="3097140078" sldId="270"/>
            <ac:picMk id="101" creationId="{0A3604A6-7B94-58E0-8473-98679C5B3E29}"/>
          </ac:picMkLst>
        </pc:picChg>
      </pc:sldChg>
    </pc:docChg>
  </pc:docChgLst>
  <pc:docChgLst>
    <pc:chgData name="Powers, Audrey" userId="S::apowers4@uiowa.edu::91940f15-08ec-40e1-9d05-aa44b2c83092" providerId="AD" clId="Web-{AA6019DB-207B-775B-7D4C-7367DF0FFF98}"/>
    <pc:docChg chg="modSld">
      <pc:chgData name="Powers, Audrey" userId="S::apowers4@uiowa.edu::91940f15-08ec-40e1-9d05-aa44b2c83092" providerId="AD" clId="Web-{AA6019DB-207B-775B-7D4C-7367DF0FFF98}" dt="2024-01-25T23:00:14.500" v="351"/>
      <pc:docMkLst>
        <pc:docMk/>
      </pc:docMkLst>
      <pc:sldChg chg="addSp delSp modSp mod setBg">
        <pc:chgData name="Powers, Audrey" userId="S::apowers4@uiowa.edu::91940f15-08ec-40e1-9d05-aa44b2c83092" providerId="AD" clId="Web-{AA6019DB-207B-775B-7D4C-7367DF0FFF98}" dt="2024-01-25T23:00:14.500" v="351"/>
        <pc:sldMkLst>
          <pc:docMk/>
          <pc:sldMk cId="986641835" sldId="259"/>
        </pc:sldMkLst>
        <pc:spChg chg="mod">
          <ac:chgData name="Powers, Audrey" userId="S::apowers4@uiowa.edu::91940f15-08ec-40e1-9d05-aa44b2c83092" providerId="AD" clId="Web-{AA6019DB-207B-775B-7D4C-7367DF0FFF98}" dt="2024-01-25T23:00:14.500" v="351"/>
          <ac:spMkLst>
            <pc:docMk/>
            <pc:sldMk cId="986641835" sldId="259"/>
            <ac:spMk id="2" creationId="{2D9D29E2-15FE-87E7-2AB7-5F06AD6696CD}"/>
          </ac:spMkLst>
        </pc:spChg>
        <pc:spChg chg="add del">
          <ac:chgData name="Powers, Audrey" userId="S::apowers4@uiowa.edu::91940f15-08ec-40e1-9d05-aa44b2c83092" providerId="AD" clId="Web-{AA6019DB-207B-775B-7D4C-7367DF0FFF98}" dt="2024-01-25T23:00:14.500" v="351"/>
          <ac:spMkLst>
            <pc:docMk/>
            <pc:sldMk cId="986641835" sldId="259"/>
            <ac:spMk id="22" creationId="{BACC6370-2D7E-4714-9D71-7542949D7D5D}"/>
          </ac:spMkLst>
        </pc:spChg>
        <pc:spChg chg="add del">
          <ac:chgData name="Powers, Audrey" userId="S::apowers4@uiowa.edu::91940f15-08ec-40e1-9d05-aa44b2c83092" providerId="AD" clId="Web-{AA6019DB-207B-775B-7D4C-7367DF0FFF98}" dt="2024-01-25T23:00:14.500" v="351"/>
          <ac:spMkLst>
            <pc:docMk/>
            <pc:sldMk cId="986641835" sldId="259"/>
            <ac:spMk id="24" creationId="{F68B3F68-107C-434F-AA38-110D5EA91B85}"/>
          </ac:spMkLst>
        </pc:spChg>
        <pc:spChg chg="add del">
          <ac:chgData name="Powers, Audrey" userId="S::apowers4@uiowa.edu::91940f15-08ec-40e1-9d05-aa44b2c83092" providerId="AD" clId="Web-{AA6019DB-207B-775B-7D4C-7367DF0FFF98}" dt="2024-01-25T23:00:14.500" v="351"/>
          <ac:spMkLst>
            <pc:docMk/>
            <pc:sldMk cId="986641835" sldId="259"/>
            <ac:spMk id="26" creationId="{AAD0DBB9-1A4B-4391-81D4-CB19F9AB918A}"/>
          </ac:spMkLst>
        </pc:spChg>
        <pc:spChg chg="add del">
          <ac:chgData name="Powers, Audrey" userId="S::apowers4@uiowa.edu::91940f15-08ec-40e1-9d05-aa44b2c83092" providerId="AD" clId="Web-{AA6019DB-207B-775B-7D4C-7367DF0FFF98}" dt="2024-01-25T23:00:14.500" v="351"/>
          <ac:spMkLst>
            <pc:docMk/>
            <pc:sldMk cId="986641835" sldId="259"/>
            <ac:spMk id="28" creationId="{063BBA22-50EA-4C4D-BE05-F1CE4E63AA56}"/>
          </ac:spMkLst>
        </pc:spChg>
        <pc:graphicFrameChg chg="mod modGraphic">
          <ac:chgData name="Powers, Audrey" userId="S::apowers4@uiowa.edu::91940f15-08ec-40e1-9d05-aa44b2c83092" providerId="AD" clId="Web-{AA6019DB-207B-775B-7D4C-7367DF0FFF98}" dt="2024-01-25T23:00:14.500" v="351"/>
          <ac:graphicFrameMkLst>
            <pc:docMk/>
            <pc:sldMk cId="986641835" sldId="259"/>
            <ac:graphicFrameMk id="17" creationId="{504B2BBA-EEAB-BBAB-26F2-25CCF3E382A1}"/>
          </ac:graphicFrameMkLst>
        </pc:graphicFrameChg>
      </pc:sldChg>
      <pc:sldChg chg="addSp delSp modSp">
        <pc:chgData name="Powers, Audrey" userId="S::apowers4@uiowa.edu::91940f15-08ec-40e1-9d05-aa44b2c83092" providerId="AD" clId="Web-{AA6019DB-207B-775B-7D4C-7367DF0FFF98}" dt="2024-01-25T22:59:34.842" v="349" actId="20577"/>
        <pc:sldMkLst>
          <pc:docMk/>
          <pc:sldMk cId="3255224695" sldId="268"/>
        </pc:sldMkLst>
        <pc:spChg chg="del mod">
          <ac:chgData name="Powers, Audrey" userId="S::apowers4@uiowa.edu::91940f15-08ec-40e1-9d05-aa44b2c83092" providerId="AD" clId="Web-{AA6019DB-207B-775B-7D4C-7367DF0FFF98}" dt="2024-01-25T22:47:47.176" v="205"/>
          <ac:spMkLst>
            <pc:docMk/>
            <pc:sldMk cId="3255224695" sldId="268"/>
            <ac:spMk id="4" creationId="{14E1E322-C28C-F33F-DED6-53B7E62981BE}"/>
          </ac:spMkLst>
        </pc:spChg>
        <pc:spChg chg="del mod">
          <ac:chgData name="Powers, Audrey" userId="S::apowers4@uiowa.edu::91940f15-08ec-40e1-9d05-aa44b2c83092" providerId="AD" clId="Web-{AA6019DB-207B-775B-7D4C-7367DF0FFF98}" dt="2024-01-25T22:42:35.068" v="63"/>
          <ac:spMkLst>
            <pc:docMk/>
            <pc:sldMk cId="3255224695" sldId="268"/>
            <ac:spMk id="5" creationId="{5F6E7993-AA5C-4CD0-0822-0C36BA2F6115}"/>
          </ac:spMkLst>
        </pc:spChg>
        <pc:spChg chg="del">
          <ac:chgData name="Powers, Audrey" userId="S::apowers4@uiowa.edu::91940f15-08ec-40e1-9d05-aa44b2c83092" providerId="AD" clId="Web-{AA6019DB-207B-775B-7D4C-7367DF0FFF98}" dt="2024-01-25T22:37:19.245" v="0"/>
          <ac:spMkLst>
            <pc:docMk/>
            <pc:sldMk cId="3255224695" sldId="268"/>
            <ac:spMk id="6" creationId="{6CFC4D1C-601D-42C9-FE01-EC935A26421A}"/>
          </ac:spMkLst>
        </pc:spChg>
        <pc:spChg chg="del mod">
          <ac:chgData name="Powers, Audrey" userId="S::apowers4@uiowa.edu::91940f15-08ec-40e1-9d05-aa44b2c83092" providerId="AD" clId="Web-{AA6019DB-207B-775B-7D4C-7367DF0FFF98}" dt="2024-01-25T22:41:24.831" v="45"/>
          <ac:spMkLst>
            <pc:docMk/>
            <pc:sldMk cId="3255224695" sldId="268"/>
            <ac:spMk id="8" creationId="{3B45B4DD-B3FE-A30F-D012-294C3A38C3B3}"/>
          </ac:spMkLst>
        </pc:spChg>
        <pc:spChg chg="add del mod">
          <ac:chgData name="Powers, Audrey" userId="S::apowers4@uiowa.edu::91940f15-08ec-40e1-9d05-aa44b2c83092" providerId="AD" clId="Web-{AA6019DB-207B-775B-7D4C-7367DF0FFF98}" dt="2024-01-25T22:37:29.526" v="8"/>
          <ac:spMkLst>
            <pc:docMk/>
            <pc:sldMk cId="3255224695" sldId="268"/>
            <ac:spMk id="9" creationId="{3EFDC8FC-37F6-2F29-1E1B-3FED77A18472}"/>
          </ac:spMkLst>
        </pc:spChg>
        <pc:spChg chg="add del mod">
          <ac:chgData name="Powers, Audrey" userId="S::apowers4@uiowa.edu::91940f15-08ec-40e1-9d05-aa44b2c83092" providerId="AD" clId="Web-{AA6019DB-207B-775B-7D4C-7367DF0FFF98}" dt="2024-01-25T22:38:16.184" v="18"/>
          <ac:spMkLst>
            <pc:docMk/>
            <pc:sldMk cId="3255224695" sldId="268"/>
            <ac:spMk id="12" creationId="{F1600A5A-404F-BDD5-9421-60A16277E34D}"/>
          </ac:spMkLst>
        </pc:spChg>
        <pc:spChg chg="add del">
          <ac:chgData name="Powers, Audrey" userId="S::apowers4@uiowa.edu::91940f15-08ec-40e1-9d05-aa44b2c83092" providerId="AD" clId="Web-{AA6019DB-207B-775B-7D4C-7367DF0FFF98}" dt="2024-01-25T22:40:47.064" v="38"/>
          <ac:spMkLst>
            <pc:docMk/>
            <pc:sldMk cId="3255224695" sldId="268"/>
            <ac:spMk id="14" creationId="{7521BC6F-0897-87C0-EE80-8BBB5CCC2FFF}"/>
          </ac:spMkLst>
        </pc:spChg>
        <pc:spChg chg="add del mod">
          <ac:chgData name="Powers, Audrey" userId="S::apowers4@uiowa.edu::91940f15-08ec-40e1-9d05-aa44b2c83092" providerId="AD" clId="Web-{AA6019DB-207B-775B-7D4C-7367DF0FFF98}" dt="2024-01-25T22:42:32.802" v="62"/>
          <ac:spMkLst>
            <pc:docMk/>
            <pc:sldMk cId="3255224695" sldId="268"/>
            <ac:spMk id="67" creationId="{DBCA4E2D-1979-2BCE-6678-06E22F376401}"/>
          </ac:spMkLst>
        </pc:spChg>
        <pc:spChg chg="add del mod">
          <ac:chgData name="Powers, Audrey" userId="S::apowers4@uiowa.edu::91940f15-08ec-40e1-9d05-aa44b2c83092" providerId="AD" clId="Web-{AA6019DB-207B-775B-7D4C-7367DF0FFF98}" dt="2024-01-25T22:46:04.110" v="148"/>
          <ac:spMkLst>
            <pc:docMk/>
            <pc:sldMk cId="3255224695" sldId="268"/>
            <ac:spMk id="244" creationId="{160220D3-F446-9E4C-36B7-F24486258673}"/>
          </ac:spMkLst>
        </pc:spChg>
        <pc:spChg chg="add mod">
          <ac:chgData name="Powers, Audrey" userId="S::apowers4@uiowa.edu::91940f15-08ec-40e1-9d05-aa44b2c83092" providerId="AD" clId="Web-{AA6019DB-207B-775B-7D4C-7367DF0FFF98}" dt="2024-01-25T22:59:34.842" v="349" actId="20577"/>
          <ac:spMkLst>
            <pc:docMk/>
            <pc:sldMk cId="3255224695" sldId="268"/>
            <ac:spMk id="248" creationId="{A30D4612-54BF-3FAF-226D-D1B00AF12EA0}"/>
          </ac:spMkLst>
        </pc:spChg>
        <pc:spChg chg="add del mod">
          <ac:chgData name="Powers, Audrey" userId="S::apowers4@uiowa.edu::91940f15-08ec-40e1-9d05-aa44b2c83092" providerId="AD" clId="Web-{AA6019DB-207B-775B-7D4C-7367DF0FFF98}" dt="2024-01-25T22:49:26.179" v="229"/>
          <ac:spMkLst>
            <pc:docMk/>
            <pc:sldMk cId="3255224695" sldId="268"/>
            <ac:spMk id="316" creationId="{72D6CFAB-F539-2160-8515-883060BE5912}"/>
          </ac:spMkLst>
        </pc:spChg>
        <pc:graphicFrameChg chg="add mod modGraphic">
          <ac:chgData name="Powers, Audrey" userId="S::apowers4@uiowa.edu::91940f15-08ec-40e1-9d05-aa44b2c83092" providerId="AD" clId="Web-{AA6019DB-207B-775B-7D4C-7367DF0FFF98}" dt="2024-01-25T22:50:04.181" v="246" actId="14100"/>
          <ac:graphicFrameMkLst>
            <pc:docMk/>
            <pc:sldMk cId="3255224695" sldId="268"/>
            <ac:graphicFrameMk id="13" creationId="{B4B0DAB4-68E4-043D-6FC4-08A9C6D9831C}"/>
          </ac:graphicFrameMkLst>
        </pc:graphicFrameChg>
        <pc:graphicFrameChg chg="add mod modGraphic">
          <ac:chgData name="Powers, Audrey" userId="S::apowers4@uiowa.edu::91940f15-08ec-40e1-9d05-aa44b2c83092" providerId="AD" clId="Web-{AA6019DB-207B-775B-7D4C-7367DF0FFF98}" dt="2024-01-25T22:50:14.181" v="248" actId="14100"/>
          <ac:graphicFrameMkLst>
            <pc:docMk/>
            <pc:sldMk cId="3255224695" sldId="268"/>
            <ac:graphicFrameMk id="249" creationId="{316D8F8F-3461-4B25-2321-03C0ED5A59C9}"/>
          </ac:graphicFrameMkLst>
        </pc:graphicFrameChg>
        <pc:picChg chg="add del mod ord">
          <ac:chgData name="Powers, Audrey" userId="S::apowers4@uiowa.edu::91940f15-08ec-40e1-9d05-aa44b2c83092" providerId="AD" clId="Web-{AA6019DB-207B-775B-7D4C-7367DF0FFF98}" dt="2024-01-25T22:42:30.302" v="61"/>
          <ac:picMkLst>
            <pc:docMk/>
            <pc:sldMk cId="3255224695" sldId="268"/>
            <ac:picMk id="7" creationId="{2838F913-E0FD-86B3-74EA-3E00EA782C1A}"/>
          </ac:picMkLst>
        </pc:picChg>
        <pc:picChg chg="add mod ord">
          <ac:chgData name="Powers, Audrey" userId="S::apowers4@uiowa.edu::91940f15-08ec-40e1-9d05-aa44b2c83092" providerId="AD" clId="Web-{AA6019DB-207B-775B-7D4C-7367DF0FFF98}" dt="2024-01-25T22:50:21.572" v="249" actId="1076"/>
          <ac:picMkLst>
            <pc:docMk/>
            <pc:sldMk cId="3255224695" sldId="268"/>
            <ac:picMk id="11" creationId="{28F02A43-DC68-14CC-A0B6-C166774362C7}"/>
          </ac:picMkLst>
        </pc:picChg>
        <pc:picChg chg="add mod">
          <ac:chgData name="Powers, Audrey" userId="S::apowers4@uiowa.edu::91940f15-08ec-40e1-9d05-aa44b2c83092" providerId="AD" clId="Web-{AA6019DB-207B-775B-7D4C-7367DF0FFF98}" dt="2024-01-25T22:50:06.384" v="247" actId="1076"/>
          <ac:picMkLst>
            <pc:docMk/>
            <pc:sldMk cId="3255224695" sldId="268"/>
            <ac:picMk id="315" creationId="{52D5FB4B-F4A7-658E-1405-DAB9130A1193}"/>
          </ac:picMkLst>
        </pc:picChg>
      </pc:sldChg>
      <pc:sldChg chg="addSp delSp modSp">
        <pc:chgData name="Powers, Audrey" userId="S::apowers4@uiowa.edu::91940f15-08ec-40e1-9d05-aa44b2c83092" providerId="AD" clId="Web-{AA6019DB-207B-775B-7D4C-7367DF0FFF98}" dt="2024-01-25T22:58:55.935" v="341" actId="1076"/>
        <pc:sldMkLst>
          <pc:docMk/>
          <pc:sldMk cId="1907956925" sldId="269"/>
        </pc:sldMkLst>
        <pc:spChg chg="mod">
          <ac:chgData name="Powers, Audrey" userId="S::apowers4@uiowa.edu::91940f15-08ec-40e1-9d05-aa44b2c83092" providerId="AD" clId="Web-{AA6019DB-207B-775B-7D4C-7367DF0FFF98}" dt="2024-01-25T22:51:10.292" v="260" actId="14100"/>
          <ac:spMkLst>
            <pc:docMk/>
            <pc:sldMk cId="1907956925" sldId="269"/>
            <ac:spMk id="3" creationId="{B685C139-1756-FEBE-4CDB-52FC0EFB9307}"/>
          </ac:spMkLst>
        </pc:spChg>
        <pc:spChg chg="del">
          <ac:chgData name="Powers, Audrey" userId="S::apowers4@uiowa.edu::91940f15-08ec-40e1-9d05-aa44b2c83092" providerId="AD" clId="Web-{AA6019DB-207B-775B-7D4C-7367DF0FFF98}" dt="2024-01-25T22:50:51.042" v="255"/>
          <ac:spMkLst>
            <pc:docMk/>
            <pc:sldMk cId="1907956925" sldId="269"/>
            <ac:spMk id="4" creationId="{3886074D-C1BF-FF6C-F58C-80F5B422D974}"/>
          </ac:spMkLst>
        </pc:spChg>
        <pc:spChg chg="del ord">
          <ac:chgData name="Powers, Audrey" userId="S::apowers4@uiowa.edu::91940f15-08ec-40e1-9d05-aa44b2c83092" providerId="AD" clId="Web-{AA6019DB-207B-775B-7D4C-7367DF0FFF98}" dt="2024-01-25T22:53:39.219" v="312"/>
          <ac:spMkLst>
            <pc:docMk/>
            <pc:sldMk cId="1907956925" sldId="269"/>
            <ac:spMk id="5" creationId="{C83E3CD6-0CF6-3901-9D9C-0577B3CC2ADB}"/>
          </ac:spMkLst>
        </pc:spChg>
        <pc:spChg chg="del mod ord">
          <ac:chgData name="Powers, Audrey" userId="S::apowers4@uiowa.edu::91940f15-08ec-40e1-9d05-aa44b2c83092" providerId="AD" clId="Web-{AA6019DB-207B-775B-7D4C-7367DF0FFF98}" dt="2024-01-25T22:52:30.514" v="276"/>
          <ac:spMkLst>
            <pc:docMk/>
            <pc:sldMk cId="1907956925" sldId="269"/>
            <ac:spMk id="6" creationId="{B3814030-D11A-B3C0-6E11-25532B46F8AF}"/>
          </ac:spMkLst>
        </pc:spChg>
        <pc:spChg chg="del">
          <ac:chgData name="Powers, Audrey" userId="S::apowers4@uiowa.edu::91940f15-08ec-40e1-9d05-aa44b2c83092" providerId="AD" clId="Web-{AA6019DB-207B-775B-7D4C-7367DF0FFF98}" dt="2024-01-25T22:53:37.563" v="311"/>
          <ac:spMkLst>
            <pc:docMk/>
            <pc:sldMk cId="1907956925" sldId="269"/>
            <ac:spMk id="8" creationId="{678BB4A4-5451-DC8B-ECF7-348947C8599F}"/>
          </ac:spMkLst>
        </pc:spChg>
        <pc:spChg chg="add mod">
          <ac:chgData name="Powers, Audrey" userId="S::apowers4@uiowa.edu::91940f15-08ec-40e1-9d05-aa44b2c83092" providerId="AD" clId="Web-{AA6019DB-207B-775B-7D4C-7367DF0FFF98}" dt="2024-01-25T22:54:21.674" v="316" actId="20577"/>
          <ac:spMkLst>
            <pc:docMk/>
            <pc:sldMk cId="1907956925" sldId="269"/>
            <ac:spMk id="46" creationId="{5BAC1062-EDE1-AC7F-EBDD-A898709C1F76}"/>
          </ac:spMkLst>
        </pc:spChg>
        <pc:spChg chg="add mod">
          <ac:chgData name="Powers, Audrey" userId="S::apowers4@uiowa.edu::91940f15-08ec-40e1-9d05-aa44b2c83092" providerId="AD" clId="Web-{AA6019DB-207B-775B-7D4C-7367DF0FFF98}" dt="2024-01-25T22:54:25.799" v="317" actId="20577"/>
          <ac:spMkLst>
            <pc:docMk/>
            <pc:sldMk cId="1907956925" sldId="269"/>
            <ac:spMk id="51" creationId="{80A2F230-80B7-E978-72F7-18E27A9DD994}"/>
          </ac:spMkLst>
        </pc:spChg>
        <pc:spChg chg="add del mod">
          <ac:chgData name="Powers, Audrey" userId="S::apowers4@uiowa.edu::91940f15-08ec-40e1-9d05-aa44b2c83092" providerId="AD" clId="Web-{AA6019DB-207B-775B-7D4C-7367DF0FFF98}" dt="2024-01-25T22:55:31.223" v="326"/>
          <ac:spMkLst>
            <pc:docMk/>
            <pc:sldMk cId="1907956925" sldId="269"/>
            <ac:spMk id="93" creationId="{874F226A-8960-03DE-7AA9-290B5B4CD937}"/>
          </ac:spMkLst>
        </pc:spChg>
        <pc:graphicFrameChg chg="add mod ord modGraphic">
          <ac:chgData name="Powers, Audrey" userId="S::apowers4@uiowa.edu::91940f15-08ec-40e1-9d05-aa44b2c83092" providerId="AD" clId="Web-{AA6019DB-207B-775B-7D4C-7367DF0FFF98}" dt="2024-01-25T22:52:08.763" v="268" actId="1076"/>
          <ac:graphicFrameMkLst>
            <pc:docMk/>
            <pc:sldMk cId="1907956925" sldId="269"/>
            <ac:graphicFrameMk id="9" creationId="{3F1E334B-BDA8-C843-0A1A-6984A5D2CBFE}"/>
          </ac:graphicFrameMkLst>
        </pc:graphicFrameChg>
        <pc:graphicFrameChg chg="add mod modGraphic">
          <ac:chgData name="Powers, Audrey" userId="S::apowers4@uiowa.edu::91940f15-08ec-40e1-9d05-aa44b2c83092" providerId="AD" clId="Web-{AA6019DB-207B-775B-7D4C-7367DF0FFF98}" dt="2024-01-25T22:53:46.907" v="313" actId="1076"/>
          <ac:graphicFrameMkLst>
            <pc:docMk/>
            <pc:sldMk cId="1907956925" sldId="269"/>
            <ac:graphicFrameMk id="47" creationId="{B687648B-CA90-4672-4CDE-A9D519BC50E7}"/>
          </ac:graphicFrameMkLst>
        </pc:graphicFrameChg>
        <pc:picChg chg="add mod">
          <ac:chgData name="Powers, Audrey" userId="S::apowers4@uiowa.edu::91940f15-08ec-40e1-9d05-aa44b2c83092" providerId="AD" clId="Web-{AA6019DB-207B-775B-7D4C-7367DF0FFF98}" dt="2024-01-25T22:58:55.935" v="341" actId="1076"/>
          <ac:picMkLst>
            <pc:docMk/>
            <pc:sldMk cId="1907956925" sldId="269"/>
            <ac:picMk id="92" creationId="{4DF88F30-402E-3DD5-C8EE-258CA9A09DD5}"/>
          </ac:picMkLst>
        </pc:picChg>
        <pc:picChg chg="add del mod">
          <ac:chgData name="Powers, Audrey" userId="S::apowers4@uiowa.edu::91940f15-08ec-40e1-9d05-aa44b2c83092" providerId="AD" clId="Web-{AA6019DB-207B-775B-7D4C-7367DF0FFF98}" dt="2024-01-25T22:57:54.417" v="335"/>
          <ac:picMkLst>
            <pc:docMk/>
            <pc:sldMk cId="1907956925" sldId="269"/>
            <ac:picMk id="107" creationId="{3212565F-100E-D559-8ABA-A4694D6DE628}"/>
          </ac:picMkLst>
        </pc:picChg>
        <pc:picChg chg="add mod">
          <ac:chgData name="Powers, Audrey" userId="S::apowers4@uiowa.edu::91940f15-08ec-40e1-9d05-aa44b2c83092" providerId="AD" clId="Web-{AA6019DB-207B-775B-7D4C-7367DF0FFF98}" dt="2024-01-25T22:58:53.716" v="340" actId="1076"/>
          <ac:picMkLst>
            <pc:docMk/>
            <pc:sldMk cId="1907956925" sldId="269"/>
            <ac:picMk id="120" creationId="{4503D706-5621-FCBC-AE2D-EE8C3FE480C6}"/>
          </ac:picMkLst>
        </pc:picChg>
      </pc:sldChg>
    </pc:docChg>
  </pc:docChgLst>
  <pc:docChgLst>
    <pc:chgData name="Johnson, Ivan E" userId="S::iejohnson@uiowa.edu::e5289721-07eb-409b-84f6-d834a89557cf" providerId="AD" clId="Web-{D59CA765-01F6-42C9-CAE7-FFFAD70186E8}"/>
    <pc:docChg chg="mod modSld">
      <pc:chgData name="Johnson, Ivan E" userId="S::iejohnson@uiowa.edu::e5289721-07eb-409b-84f6-d834a89557cf" providerId="AD" clId="Web-{D59CA765-01F6-42C9-CAE7-FFFAD70186E8}" dt="2024-01-26T00:00:42.732" v="39"/>
      <pc:docMkLst>
        <pc:docMk/>
      </pc:docMkLst>
      <pc:sldChg chg="addSp delSp modSp mod setBg addCm">
        <pc:chgData name="Johnson, Ivan E" userId="S::iejohnson@uiowa.edu::e5289721-07eb-409b-84f6-d834a89557cf" providerId="AD" clId="Web-{D59CA765-01F6-42C9-CAE7-FFFAD70186E8}" dt="2024-01-26T00:00:25.591" v="38"/>
        <pc:sldMkLst>
          <pc:docMk/>
          <pc:sldMk cId="986641835" sldId="259"/>
        </pc:sldMkLst>
        <pc:spChg chg="mod">
          <ac:chgData name="Johnson, Ivan E" userId="S::iejohnson@uiowa.edu::e5289721-07eb-409b-84f6-d834a89557cf" providerId="AD" clId="Web-{D59CA765-01F6-42C9-CAE7-FFFAD70186E8}" dt="2024-01-25T23:49:10.577" v="14"/>
          <ac:spMkLst>
            <pc:docMk/>
            <pc:sldMk cId="986641835" sldId="259"/>
            <ac:spMk id="2" creationId="{2D9D29E2-15FE-87E7-2AB7-5F06AD6696CD}"/>
          </ac:spMkLst>
        </pc:spChg>
        <pc:spChg chg="add">
          <ac:chgData name="Johnson, Ivan E" userId="S::iejohnson@uiowa.edu::e5289721-07eb-409b-84f6-d834a89557cf" providerId="AD" clId="Web-{D59CA765-01F6-42C9-CAE7-FFFAD70186E8}" dt="2024-01-25T23:49:10.577" v="14"/>
          <ac:spMkLst>
            <pc:docMk/>
            <pc:sldMk cId="986641835" sldId="259"/>
            <ac:spMk id="20" creationId="{2659FDB4-FCBE-4A89-B46D-43D4FA54464D}"/>
          </ac:spMkLst>
        </pc:spChg>
        <pc:spChg chg="add del">
          <ac:chgData name="Johnson, Ivan E" userId="S::iejohnson@uiowa.edu::e5289721-07eb-409b-84f6-d834a89557cf" providerId="AD" clId="Web-{D59CA765-01F6-42C9-CAE7-FFFAD70186E8}" dt="2024-01-25T23:47:35.450" v="11"/>
          <ac:spMkLst>
            <pc:docMk/>
            <pc:sldMk cId="986641835" sldId="259"/>
            <ac:spMk id="23" creationId="{4F7EBAE4-9945-4473-9E34-B2C66EA0F03D}"/>
          </ac:spMkLst>
        </pc:spChg>
        <pc:spChg chg="add del">
          <ac:chgData name="Johnson, Ivan E" userId="S::iejohnson@uiowa.edu::e5289721-07eb-409b-84f6-d834a89557cf" providerId="AD" clId="Web-{D59CA765-01F6-42C9-CAE7-FFFAD70186E8}" dt="2024-01-25T23:47:35.450" v="11"/>
          <ac:spMkLst>
            <pc:docMk/>
            <pc:sldMk cId="986641835" sldId="259"/>
            <ac:spMk id="25" creationId="{70BEB1E7-2F88-40BC-B73D-42E5B6F80BFC}"/>
          </ac:spMkLst>
        </pc:spChg>
        <pc:spChg chg="add del">
          <ac:chgData name="Johnson, Ivan E" userId="S::iejohnson@uiowa.edu::e5289721-07eb-409b-84f6-d834a89557cf" providerId="AD" clId="Web-{D59CA765-01F6-42C9-CAE7-FFFAD70186E8}" dt="2024-01-25T23:47:35.450" v="11"/>
          <ac:spMkLst>
            <pc:docMk/>
            <pc:sldMk cId="986641835" sldId="259"/>
            <ac:spMk id="27" creationId="{A7B99495-F43F-4D80-A44F-2CB4764EB90B}"/>
          </ac:spMkLst>
        </pc:spChg>
        <pc:graphicFrameChg chg="mod modGraphic">
          <ac:chgData name="Johnson, Ivan E" userId="S::iejohnson@uiowa.edu::e5289721-07eb-409b-84f6-d834a89557cf" providerId="AD" clId="Web-{D59CA765-01F6-42C9-CAE7-FFFAD70186E8}" dt="2024-01-25T23:49:10.577" v="14"/>
          <ac:graphicFrameMkLst>
            <pc:docMk/>
            <pc:sldMk cId="986641835" sldId="259"/>
            <ac:graphicFrameMk id="17" creationId="{504B2BBA-EEAB-BBAB-26F2-25CCF3E382A1}"/>
          </ac:graphicFrameMkLst>
        </pc:graphicFrameChg>
        <pc:picChg chg="add del">
          <ac:chgData name="Johnson, Ivan E" userId="S::iejohnson@uiowa.edu::e5289721-07eb-409b-84f6-d834a89557cf" providerId="AD" clId="Web-{D59CA765-01F6-42C9-CAE7-FFFAD70186E8}" dt="2024-01-25T23:47:35.450" v="11"/>
          <ac:picMkLst>
            <pc:docMk/>
            <pc:sldMk cId="986641835" sldId="259"/>
            <ac:picMk id="19" creationId="{15C4E602-0D1B-3743-3FBF-8271D5C9202F}"/>
          </ac:picMkLst>
        </pc:picChg>
        <pc:cxnChg chg="add">
          <ac:chgData name="Johnson, Ivan E" userId="S::iejohnson@uiowa.edu::e5289721-07eb-409b-84f6-d834a89557cf" providerId="AD" clId="Web-{D59CA765-01F6-42C9-CAE7-FFFAD70186E8}" dt="2024-01-25T23:49:10.577" v="14"/>
          <ac:cxnSpMkLst>
            <pc:docMk/>
            <pc:sldMk cId="986641835" sldId="259"/>
            <ac:cxnSpMk id="21" creationId="{C8F51B3F-8331-4E4A-AE96-D47B1006EEAD}"/>
          </ac:cxnSpMkLst>
        </pc:cxnChg>
        <pc:extLst>
          <p:ext xmlns:p="http://schemas.openxmlformats.org/presentationml/2006/main" uri="{D6D511B9-2390-475A-947B-AFAB55BFBCF1}">
            <pc226:cmChg xmlns:pc226="http://schemas.microsoft.com/office/powerpoint/2022/06/main/command" chg="add">
              <pc226:chgData name="Johnson, Ivan E" userId="S::iejohnson@uiowa.edu::e5289721-07eb-409b-84f6-d834a89557cf" providerId="AD" clId="Web-{D59CA765-01F6-42C9-CAE7-FFFAD70186E8}" dt="2024-01-26T00:00:25.591" v="38"/>
              <pc2:cmMkLst xmlns:pc2="http://schemas.microsoft.com/office/powerpoint/2019/9/main/command">
                <pc:docMk/>
                <pc:sldMk cId="986641835" sldId="259"/>
                <pc2:cmMk id="{B6BE5266-E6F8-43F2-ACE1-1B043CD7BAB1}"/>
              </pc2:cmMkLst>
            </pc226:cmChg>
          </p:ext>
        </pc:extLst>
      </pc:sldChg>
      <pc:sldChg chg="addCm">
        <pc:chgData name="Johnson, Ivan E" userId="S::iejohnson@uiowa.edu::e5289721-07eb-409b-84f6-d834a89557cf" providerId="AD" clId="Web-{D59CA765-01F6-42C9-CAE7-FFFAD70186E8}" dt="2024-01-26T00:00:42.732" v="39"/>
        <pc:sldMkLst>
          <pc:docMk/>
          <pc:sldMk cId="1864627882" sldId="264"/>
        </pc:sldMkLst>
        <pc:extLst>
          <p:ext xmlns:p="http://schemas.openxmlformats.org/presentationml/2006/main" uri="{D6D511B9-2390-475A-947B-AFAB55BFBCF1}">
            <pc226:cmChg xmlns:pc226="http://schemas.microsoft.com/office/powerpoint/2022/06/main/command" chg="add">
              <pc226:chgData name="Johnson, Ivan E" userId="S::iejohnson@uiowa.edu::e5289721-07eb-409b-84f6-d834a89557cf" providerId="AD" clId="Web-{D59CA765-01F6-42C9-CAE7-FFFAD70186E8}" dt="2024-01-26T00:00:42.732" v="39"/>
              <pc2:cmMkLst xmlns:pc2="http://schemas.microsoft.com/office/powerpoint/2019/9/main/command">
                <pc:docMk/>
                <pc:sldMk cId="1864627882" sldId="264"/>
                <pc2:cmMk id="{9C5EACCE-AA4F-4218-953A-3F8CA0C9288A}"/>
              </pc2:cmMkLst>
            </pc226:cmChg>
          </p:ext>
        </pc:extLst>
      </pc:sldChg>
      <pc:sldChg chg="modSp">
        <pc:chgData name="Johnson, Ivan E" userId="S::iejohnson@uiowa.edu::e5289721-07eb-409b-84f6-d834a89557cf" providerId="AD" clId="Web-{D59CA765-01F6-42C9-CAE7-FFFAD70186E8}" dt="2024-01-25T23:59:41.840" v="37" actId="20577"/>
        <pc:sldMkLst>
          <pc:docMk/>
          <pc:sldMk cId="1907956925" sldId="269"/>
        </pc:sldMkLst>
        <pc:spChg chg="mod">
          <ac:chgData name="Johnson, Ivan E" userId="S::iejohnson@uiowa.edu::e5289721-07eb-409b-84f6-d834a89557cf" providerId="AD" clId="Web-{D59CA765-01F6-42C9-CAE7-FFFAD70186E8}" dt="2024-01-25T23:59:41.840" v="37" actId="20577"/>
          <ac:spMkLst>
            <pc:docMk/>
            <pc:sldMk cId="1907956925" sldId="269"/>
            <ac:spMk id="51" creationId="{80A2F230-80B7-E978-72F7-18E27A9DD994}"/>
          </ac:spMkLst>
        </pc:spChg>
      </pc:sldChg>
      <pc:sldChg chg="addCm">
        <pc:chgData name="Johnson, Ivan E" userId="S::iejohnson@uiowa.edu::e5289721-07eb-409b-84f6-d834a89557cf" providerId="AD" clId="Web-{D59CA765-01F6-42C9-CAE7-FFFAD70186E8}" dt="2024-01-25T23:58:43.120" v="16"/>
        <pc:sldMkLst>
          <pc:docMk/>
          <pc:sldMk cId="3097140078" sldId="270"/>
        </pc:sldMkLst>
        <pc:extLst>
          <p:ext xmlns:p="http://schemas.openxmlformats.org/presentationml/2006/main" uri="{D6D511B9-2390-475A-947B-AFAB55BFBCF1}">
            <pc226:cmChg xmlns:pc226="http://schemas.microsoft.com/office/powerpoint/2022/06/main/command" chg="add">
              <pc226:chgData name="Johnson, Ivan E" userId="S::iejohnson@uiowa.edu::e5289721-07eb-409b-84f6-d834a89557cf" providerId="AD" clId="Web-{D59CA765-01F6-42C9-CAE7-FFFAD70186E8}" dt="2024-01-25T23:58:43.120" v="16"/>
              <pc2:cmMkLst xmlns:pc2="http://schemas.microsoft.com/office/powerpoint/2019/9/main/command">
                <pc:docMk/>
                <pc:sldMk cId="3097140078" sldId="270"/>
                <pc2:cmMk id="{E7B9D8D7-9681-4517-9186-156D0EAF5700}"/>
              </pc2:cmMkLst>
            </pc226:cmChg>
          </p:ext>
        </pc:extLst>
      </pc:sldChg>
    </pc:docChg>
  </pc:docChgLst>
  <pc:docChgLst>
    <pc:chgData name="Brzus, Michal" userId="S::mbrzus@uiowa.edu::dba46872-ba84-4be5-8839-78828e31737b" providerId="AD" clId="Web-{1FBA2743-E61F-890F-6463-3D21EE041280}"/>
    <pc:docChg chg="mod modSld">
      <pc:chgData name="Brzus, Michal" userId="S::mbrzus@uiowa.edu::dba46872-ba84-4be5-8839-78828e31737b" providerId="AD" clId="Web-{1FBA2743-E61F-890F-6463-3D21EE041280}" dt="2024-01-26T01:54:16.596" v="21"/>
      <pc:docMkLst>
        <pc:docMk/>
      </pc:docMkLst>
      <pc:sldChg chg="modCm">
        <pc:chgData name="Brzus, Michal" userId="S::mbrzus@uiowa.edu::dba46872-ba84-4be5-8839-78828e31737b" providerId="AD" clId="Web-{1FBA2743-E61F-890F-6463-3D21EE041280}" dt="2024-01-26T01:51:31.280" v="2"/>
        <pc:sldMkLst>
          <pc:docMk/>
          <pc:sldMk cId="986641835" sldId="259"/>
        </pc:sldMkLst>
        <pc:extLst>
          <p:ext xmlns:p="http://schemas.openxmlformats.org/presentationml/2006/main" uri="{D6D511B9-2390-475A-947B-AFAB55BFBCF1}">
            <pc226:cmChg xmlns:pc226="http://schemas.microsoft.com/office/powerpoint/2022/06/main/command" chg="">
              <pc226:chgData name="Brzus, Michal" userId="S::mbrzus@uiowa.edu::dba46872-ba84-4be5-8839-78828e31737b" providerId="AD" clId="Web-{1FBA2743-E61F-890F-6463-3D21EE041280}" dt="2024-01-26T01:51:31.280" v="2"/>
              <pc2:cmMkLst xmlns:pc2="http://schemas.microsoft.com/office/powerpoint/2019/9/main/command">
                <pc:docMk/>
                <pc:sldMk cId="986641835" sldId="259"/>
                <pc2:cmMk id="{B6BE5266-E6F8-43F2-ACE1-1B043CD7BAB1}"/>
              </pc2:cmMkLst>
              <pc226:cmRplyChg chg="add">
                <pc226:chgData name="Brzus, Michal" userId="S::mbrzus@uiowa.edu::dba46872-ba84-4be5-8839-78828e31737b" providerId="AD" clId="Web-{1FBA2743-E61F-890F-6463-3D21EE041280}" dt="2024-01-26T01:51:13.936" v="1"/>
                <pc2:cmRplyMkLst xmlns:pc2="http://schemas.microsoft.com/office/powerpoint/2019/9/main/command">
                  <pc:docMk/>
                  <pc:sldMk cId="986641835" sldId="259"/>
                  <pc2:cmMk id="{B6BE5266-E6F8-43F2-ACE1-1B043CD7BAB1}"/>
                  <pc2:cmRplyMk id="{C8A26F6B-3D37-43FB-A0DC-D086C0578A9C}"/>
                </pc2:cmRplyMkLst>
              </pc226:cmRplyChg>
              <pc226:cmRplyChg chg="add">
                <pc226:chgData name="Brzus, Michal" userId="S::mbrzus@uiowa.edu::dba46872-ba84-4be5-8839-78828e31737b" providerId="AD" clId="Web-{1FBA2743-E61F-890F-6463-3D21EE041280}" dt="2024-01-26T01:51:31.280" v="2"/>
                <pc2:cmRplyMkLst xmlns:pc2="http://schemas.microsoft.com/office/powerpoint/2019/9/main/command">
                  <pc:docMk/>
                  <pc:sldMk cId="986641835" sldId="259"/>
                  <pc2:cmMk id="{B6BE5266-E6F8-43F2-ACE1-1B043CD7BAB1}"/>
                  <pc2:cmRplyMk id="{859A5784-6567-4A2B-BBD8-1F6B4605B9D7}"/>
                </pc2:cmRplyMkLst>
              </pc226:cmRplyChg>
            </pc226:cmChg>
          </p:ext>
        </pc:extLst>
      </pc:sldChg>
      <pc:sldChg chg="modSp">
        <pc:chgData name="Brzus, Michal" userId="S::mbrzus@uiowa.edu::dba46872-ba84-4be5-8839-78828e31737b" providerId="AD" clId="Web-{1FBA2743-E61F-890F-6463-3D21EE041280}" dt="2024-01-26T01:52:59.298" v="20" actId="14100"/>
        <pc:sldMkLst>
          <pc:docMk/>
          <pc:sldMk cId="737191038" sldId="261"/>
        </pc:sldMkLst>
        <pc:spChg chg="mod">
          <ac:chgData name="Brzus, Michal" userId="S::mbrzus@uiowa.edu::dba46872-ba84-4be5-8839-78828e31737b" providerId="AD" clId="Web-{1FBA2743-E61F-890F-6463-3D21EE041280}" dt="2024-01-26T01:52:59.298" v="20" actId="14100"/>
          <ac:spMkLst>
            <pc:docMk/>
            <pc:sldMk cId="737191038" sldId="261"/>
            <ac:spMk id="18" creationId="{B15EBD71-C6D3-78F2-FC52-E4EC2C44A997}"/>
          </ac:spMkLst>
        </pc:spChg>
      </pc:sldChg>
      <pc:sldChg chg="modCm">
        <pc:chgData name="Brzus, Michal" userId="S::mbrzus@uiowa.edu::dba46872-ba84-4be5-8839-78828e31737b" providerId="AD" clId="Web-{1FBA2743-E61F-890F-6463-3D21EE041280}" dt="2024-01-26T01:54:16.596" v="21"/>
        <pc:sldMkLst>
          <pc:docMk/>
          <pc:sldMk cId="3097140078" sldId="270"/>
        </pc:sldMkLst>
        <pc:extLst>
          <p:ext xmlns:p="http://schemas.openxmlformats.org/presentationml/2006/main" uri="{D6D511B9-2390-475A-947B-AFAB55BFBCF1}">
            <pc226:cmChg xmlns:pc226="http://schemas.microsoft.com/office/powerpoint/2022/06/main/command" chg="">
              <pc226:chgData name="Brzus, Michal" userId="S::mbrzus@uiowa.edu::dba46872-ba84-4be5-8839-78828e31737b" providerId="AD" clId="Web-{1FBA2743-E61F-890F-6463-3D21EE041280}" dt="2024-01-26T01:54:16.596" v="21"/>
              <pc2:cmMkLst xmlns:pc2="http://schemas.microsoft.com/office/powerpoint/2019/9/main/command">
                <pc:docMk/>
                <pc:sldMk cId="3097140078" sldId="270"/>
                <pc2:cmMk id="{E7B9D8D7-9681-4517-9186-156D0EAF5700}"/>
              </pc2:cmMkLst>
              <pc226:cmRplyChg chg="add">
                <pc226:chgData name="Brzus, Michal" userId="S::mbrzus@uiowa.edu::dba46872-ba84-4be5-8839-78828e31737b" providerId="AD" clId="Web-{1FBA2743-E61F-890F-6463-3D21EE041280}" dt="2024-01-26T01:54:16.596" v="21"/>
                <pc2:cmRplyMkLst xmlns:pc2="http://schemas.microsoft.com/office/powerpoint/2019/9/main/command">
                  <pc:docMk/>
                  <pc:sldMk cId="3097140078" sldId="270"/>
                  <pc2:cmMk id="{E7B9D8D7-9681-4517-9186-156D0EAF5700}"/>
                  <pc2:cmRplyMk id="{10631846-C3A9-4B0C-AEDD-80438034B3BE}"/>
                </pc2:cmRplyMkLst>
              </pc226:cmRplyChg>
            </pc226:cmChg>
          </p:ext>
        </pc:extLst>
      </pc:sldChg>
    </pc:docChg>
  </pc:docChgLst>
  <pc:docChgLst>
    <pc:chgData name="Powers, Audrey" userId="S::apowers4@uiowa.edu::91940f15-08ec-40e1-9d05-aa44b2c83092" providerId="AD" clId="Web-{A91023B3-F494-FA43-AD06-F8C55944C0AE}"/>
    <pc:docChg chg="mod modSld">
      <pc:chgData name="Powers, Audrey" userId="S::apowers4@uiowa.edu::91940f15-08ec-40e1-9d05-aa44b2c83092" providerId="AD" clId="Web-{A91023B3-F494-FA43-AD06-F8C55944C0AE}" dt="2024-01-26T01:50:06.963" v="37" actId="20577"/>
      <pc:docMkLst>
        <pc:docMk/>
      </pc:docMkLst>
      <pc:sldChg chg="modCm">
        <pc:chgData name="Powers, Audrey" userId="S::apowers4@uiowa.edu::91940f15-08ec-40e1-9d05-aa44b2c83092" providerId="AD" clId="Web-{A91023B3-F494-FA43-AD06-F8C55944C0AE}" dt="2024-01-26T01:44:14.873" v="2"/>
        <pc:sldMkLst>
          <pc:docMk/>
          <pc:sldMk cId="986641835" sldId="259"/>
        </pc:sldMkLst>
        <pc:extLst>
          <p:ext xmlns:p="http://schemas.openxmlformats.org/presentationml/2006/main" uri="{D6D511B9-2390-475A-947B-AFAB55BFBCF1}">
            <pc226:cmChg xmlns:pc226="http://schemas.microsoft.com/office/powerpoint/2022/06/main/command" chg="mod modRxn">
              <pc226:chgData name="Powers, Audrey" userId="S::apowers4@uiowa.edu::91940f15-08ec-40e1-9d05-aa44b2c83092" providerId="AD" clId="Web-{A91023B3-F494-FA43-AD06-F8C55944C0AE}" dt="2024-01-26T01:44:14.873" v="2"/>
              <pc2:cmMkLst xmlns:pc2="http://schemas.microsoft.com/office/powerpoint/2019/9/main/command">
                <pc:docMk/>
                <pc:sldMk cId="986641835" sldId="259"/>
                <pc2:cmMk id="{B6BE5266-E6F8-43F2-ACE1-1B043CD7BAB1}"/>
              </pc2:cmMkLst>
            </pc226:cmChg>
          </p:ext>
        </pc:extLst>
      </pc:sldChg>
      <pc:sldChg chg="modSp addCm">
        <pc:chgData name="Powers, Audrey" userId="S::apowers4@uiowa.edu::91940f15-08ec-40e1-9d05-aa44b2c83092" providerId="AD" clId="Web-{A91023B3-F494-FA43-AD06-F8C55944C0AE}" dt="2024-01-26T01:50:06.963" v="37" actId="20577"/>
        <pc:sldMkLst>
          <pc:docMk/>
          <pc:sldMk cId="737191038" sldId="261"/>
        </pc:sldMkLst>
        <pc:spChg chg="mod">
          <ac:chgData name="Powers, Audrey" userId="S::apowers4@uiowa.edu::91940f15-08ec-40e1-9d05-aa44b2c83092" providerId="AD" clId="Web-{A91023B3-F494-FA43-AD06-F8C55944C0AE}" dt="2024-01-26T01:50:06.963" v="37" actId="20577"/>
          <ac:spMkLst>
            <pc:docMk/>
            <pc:sldMk cId="737191038" sldId="261"/>
            <ac:spMk id="2" creationId="{3FB80DC0-AB35-9E3B-AE58-59D81D86C74A}"/>
          </ac:spMkLst>
        </pc:spChg>
        <pc:spChg chg="mod">
          <ac:chgData name="Powers, Audrey" userId="S::apowers4@uiowa.edu::91940f15-08ec-40e1-9d05-aa44b2c83092" providerId="AD" clId="Web-{A91023B3-F494-FA43-AD06-F8C55944C0AE}" dt="2024-01-26T01:47:03.864" v="26" actId="20577"/>
          <ac:spMkLst>
            <pc:docMk/>
            <pc:sldMk cId="737191038" sldId="261"/>
            <ac:spMk id="12" creationId="{F5982819-A69A-183E-A7A4-28F93AD89B90}"/>
          </ac:spMkLst>
        </pc:spChg>
        <pc:extLst>
          <p:ext xmlns:p="http://schemas.openxmlformats.org/presentationml/2006/main" uri="{D6D511B9-2390-475A-947B-AFAB55BFBCF1}">
            <pc226:cmChg xmlns:pc226="http://schemas.microsoft.com/office/powerpoint/2022/06/main/command" chg="add">
              <pc226:chgData name="Powers, Audrey" userId="S::apowers4@uiowa.edu::91940f15-08ec-40e1-9d05-aa44b2c83092" providerId="AD" clId="Web-{A91023B3-F494-FA43-AD06-F8C55944C0AE}" dt="2024-01-26T01:45:37.798" v="3"/>
              <pc2:cmMkLst xmlns:pc2="http://schemas.microsoft.com/office/powerpoint/2019/9/main/command">
                <pc:docMk/>
                <pc:sldMk cId="737191038" sldId="261"/>
                <pc2:cmMk id="{5692E2B8-4D42-4733-B6B6-5EFB8FB197B1}"/>
              </pc2:cmMkLst>
            </pc226:cmChg>
          </p:ext>
        </pc:extLst>
      </pc:sldChg>
      <pc:sldChg chg="modCm">
        <pc:chgData name="Powers, Audrey" userId="S::apowers4@uiowa.edu::91940f15-08ec-40e1-9d05-aa44b2c83092" providerId="AD" clId="Web-{A91023B3-F494-FA43-AD06-F8C55944C0AE}" dt="2024-01-26T01:47:40.693" v="27"/>
        <pc:sldMkLst>
          <pc:docMk/>
          <pc:sldMk cId="1864627882" sldId="264"/>
        </pc:sldMkLst>
        <pc:extLst>
          <p:ext xmlns:p="http://schemas.openxmlformats.org/presentationml/2006/main" uri="{D6D511B9-2390-475A-947B-AFAB55BFBCF1}">
            <pc226:cmChg xmlns:pc226="http://schemas.microsoft.com/office/powerpoint/2022/06/main/command" chg="">
              <pc226:chgData name="Powers, Audrey" userId="S::apowers4@uiowa.edu::91940f15-08ec-40e1-9d05-aa44b2c83092" providerId="AD" clId="Web-{A91023B3-F494-FA43-AD06-F8C55944C0AE}" dt="2024-01-26T01:47:40.693" v="27"/>
              <pc2:cmMkLst xmlns:pc2="http://schemas.microsoft.com/office/powerpoint/2019/9/main/command">
                <pc:docMk/>
                <pc:sldMk cId="1864627882" sldId="264"/>
                <pc2:cmMk id="{9C5EACCE-AA4F-4218-953A-3F8CA0C9288A}"/>
              </pc2:cmMkLst>
              <pc226:cmRplyChg chg="add">
                <pc226:chgData name="Powers, Audrey" userId="S::apowers4@uiowa.edu::91940f15-08ec-40e1-9d05-aa44b2c83092" providerId="AD" clId="Web-{A91023B3-F494-FA43-AD06-F8C55944C0AE}" dt="2024-01-26T01:47:40.693" v="27"/>
                <pc2:cmRplyMkLst xmlns:pc2="http://schemas.microsoft.com/office/powerpoint/2019/9/main/command">
                  <pc:docMk/>
                  <pc:sldMk cId="1864627882" sldId="264"/>
                  <pc2:cmMk id="{9C5EACCE-AA4F-4218-953A-3F8CA0C9288A}"/>
                  <pc2:cmRplyMk id="{EE2D5154-2D36-4B38-8977-C9420DD9F067}"/>
                </pc2:cmRplyMkLst>
              </pc226:cmRplyChg>
            </pc226:cmChg>
          </p:ext>
        </pc:extLst>
      </pc:sldChg>
      <pc:sldChg chg="modSp">
        <pc:chgData name="Powers, Audrey" userId="S::apowers4@uiowa.edu::91940f15-08ec-40e1-9d05-aa44b2c83092" providerId="AD" clId="Web-{A91023B3-F494-FA43-AD06-F8C55944C0AE}" dt="2024-01-26T01:49:19.821" v="29" actId="1076"/>
        <pc:sldMkLst>
          <pc:docMk/>
          <pc:sldMk cId="3255224695" sldId="268"/>
        </pc:sldMkLst>
        <pc:picChg chg="mod">
          <ac:chgData name="Powers, Audrey" userId="S::apowers4@uiowa.edu::91940f15-08ec-40e1-9d05-aa44b2c83092" providerId="AD" clId="Web-{A91023B3-F494-FA43-AD06-F8C55944C0AE}" dt="2024-01-26T01:49:19.821" v="29" actId="1076"/>
          <ac:picMkLst>
            <pc:docMk/>
            <pc:sldMk cId="3255224695" sldId="268"/>
            <ac:picMk id="11" creationId="{28F02A43-DC68-14CC-A0B6-C166774362C7}"/>
          </ac:picMkLst>
        </pc:picChg>
      </pc:sldChg>
      <pc:sldChg chg="modCm">
        <pc:chgData name="Powers, Audrey" userId="S::apowers4@uiowa.edu::91940f15-08ec-40e1-9d05-aa44b2c83092" providerId="AD" clId="Web-{A91023B3-F494-FA43-AD06-F8C55944C0AE}" dt="2024-01-26T01:43:39.356" v="1"/>
        <pc:sldMkLst>
          <pc:docMk/>
          <pc:sldMk cId="3097140078" sldId="270"/>
        </pc:sldMkLst>
        <pc:extLst>
          <p:ext xmlns:p="http://schemas.openxmlformats.org/presentationml/2006/main" uri="{D6D511B9-2390-475A-947B-AFAB55BFBCF1}">
            <pc226:cmChg xmlns:pc226="http://schemas.microsoft.com/office/powerpoint/2022/06/main/command" chg="">
              <pc226:chgData name="Powers, Audrey" userId="S::apowers4@uiowa.edu::91940f15-08ec-40e1-9d05-aa44b2c83092" providerId="AD" clId="Web-{A91023B3-F494-FA43-AD06-F8C55944C0AE}" dt="2024-01-26T01:43:39.356" v="1"/>
              <pc2:cmMkLst xmlns:pc2="http://schemas.microsoft.com/office/powerpoint/2019/9/main/command">
                <pc:docMk/>
                <pc:sldMk cId="3097140078" sldId="270"/>
                <pc2:cmMk id="{E7B9D8D7-9681-4517-9186-156D0EAF5700}"/>
              </pc2:cmMkLst>
              <pc226:cmRplyChg chg="add">
                <pc226:chgData name="Powers, Audrey" userId="S::apowers4@uiowa.edu::91940f15-08ec-40e1-9d05-aa44b2c83092" providerId="AD" clId="Web-{A91023B3-F494-FA43-AD06-F8C55944C0AE}" dt="2024-01-26T01:43:39.356" v="1"/>
                <pc2:cmRplyMkLst xmlns:pc2="http://schemas.microsoft.com/office/powerpoint/2019/9/main/command">
                  <pc:docMk/>
                  <pc:sldMk cId="3097140078" sldId="270"/>
                  <pc2:cmMk id="{E7B9D8D7-9681-4517-9186-156D0EAF5700}"/>
                  <pc2:cmRplyMk id="{92267B12-4B09-466E-8F50-02F9F3438EFA}"/>
                </pc2:cmRplyMkLst>
              </pc226:cmRplyChg>
            </pc226:cmChg>
          </p:ext>
        </pc:extLst>
      </pc:sldChg>
    </pc:docChg>
  </pc:docChgLst>
  <pc:docChgLst>
    <pc:chgData clId="Web-{80DF8842-73FE-AA72-2251-8FB888B2E8BC}"/>
    <pc:docChg chg="modSld">
      <pc:chgData name="" userId="" providerId="" clId="Web-{80DF8842-73FE-AA72-2251-8FB888B2E8BC}" dt="2024-01-25T19:53:06.794" v="3" actId="20577"/>
      <pc:docMkLst>
        <pc:docMk/>
      </pc:docMkLst>
      <pc:sldChg chg="modSp">
        <pc:chgData name="" userId="" providerId="" clId="Web-{80DF8842-73FE-AA72-2251-8FB888B2E8BC}" dt="2024-01-25T19:53:06.794" v="3" actId="20577"/>
        <pc:sldMkLst>
          <pc:docMk/>
          <pc:sldMk cId="1368512288" sldId="266"/>
        </pc:sldMkLst>
        <pc:spChg chg="mod">
          <ac:chgData name="" userId="" providerId="" clId="Web-{80DF8842-73FE-AA72-2251-8FB888B2E8BC}" dt="2024-01-25T19:53:06.794" v="3" actId="20577"/>
          <ac:spMkLst>
            <pc:docMk/>
            <pc:sldMk cId="1368512288" sldId="266"/>
            <ac:spMk id="3" creationId="{D343C32D-1AC8-DFB6-EA37-F31E0EE78B59}"/>
          </ac:spMkLst>
        </pc:spChg>
      </pc:sldChg>
    </pc:docChg>
  </pc:docChgLst>
  <pc:docChgLst>
    <pc:chgData name="Morris, Zachary J" userId="S::zjmorris@uiowa.edu::f59b3886-b5c8-4df4-8bbb-f9d947868c93" providerId="AD" clId="Web-{80DF8842-73FE-AA72-2251-8FB888B2E8BC}"/>
    <pc:docChg chg="modSld">
      <pc:chgData name="Morris, Zachary J" userId="S::zjmorris@uiowa.edu::f59b3886-b5c8-4df4-8bbb-f9d947868c93" providerId="AD" clId="Web-{80DF8842-73FE-AA72-2251-8FB888B2E8BC}" dt="2024-01-25T20:15:42.199" v="82" actId="20577"/>
      <pc:docMkLst>
        <pc:docMk/>
      </pc:docMkLst>
      <pc:sldChg chg="modSp">
        <pc:chgData name="Morris, Zachary J" userId="S::zjmorris@uiowa.edu::f59b3886-b5c8-4df4-8bbb-f9d947868c93" providerId="AD" clId="Web-{80DF8842-73FE-AA72-2251-8FB888B2E8BC}" dt="2024-01-25T20:10:07.035" v="77" actId="1076"/>
        <pc:sldMkLst>
          <pc:docMk/>
          <pc:sldMk cId="1777395391" sldId="257"/>
        </pc:sldMkLst>
        <pc:picChg chg="mod">
          <ac:chgData name="Morris, Zachary J" userId="S::zjmorris@uiowa.edu::f59b3886-b5c8-4df4-8bbb-f9d947868c93" providerId="AD" clId="Web-{80DF8842-73FE-AA72-2251-8FB888B2E8BC}" dt="2024-01-25T19:57:34.035" v="2" actId="1076"/>
          <ac:picMkLst>
            <pc:docMk/>
            <pc:sldMk cId="1777395391" sldId="257"/>
            <ac:picMk id="7" creationId="{31B305A9-4486-D17C-A3CA-B5CA6DBA5146}"/>
          </ac:picMkLst>
        </pc:picChg>
        <pc:picChg chg="mod">
          <ac:chgData name="Morris, Zachary J" userId="S::zjmorris@uiowa.edu::f59b3886-b5c8-4df4-8bbb-f9d947868c93" providerId="AD" clId="Web-{80DF8842-73FE-AA72-2251-8FB888B2E8BC}" dt="2024-01-25T19:57:25.769" v="1" actId="14100"/>
          <ac:picMkLst>
            <pc:docMk/>
            <pc:sldMk cId="1777395391" sldId="257"/>
            <ac:picMk id="9" creationId="{ED6DF734-6334-F7C8-1FE0-09A6574AE23F}"/>
          </ac:picMkLst>
        </pc:picChg>
        <pc:picChg chg="mod">
          <ac:chgData name="Morris, Zachary J" userId="S::zjmorris@uiowa.edu::f59b3886-b5c8-4df4-8bbb-f9d947868c93" providerId="AD" clId="Web-{80DF8842-73FE-AA72-2251-8FB888B2E8BC}" dt="2024-01-25T20:10:07.035" v="77" actId="1076"/>
          <ac:picMkLst>
            <pc:docMk/>
            <pc:sldMk cId="1777395391" sldId="257"/>
            <ac:picMk id="12" creationId="{764A0386-594E-E791-6D95-426C52DEB24D}"/>
          </ac:picMkLst>
        </pc:picChg>
      </pc:sldChg>
      <pc:sldChg chg="modSp">
        <pc:chgData name="Morris, Zachary J" userId="S::zjmorris@uiowa.edu::f59b3886-b5c8-4df4-8bbb-f9d947868c93" providerId="AD" clId="Web-{80DF8842-73FE-AA72-2251-8FB888B2E8BC}" dt="2024-01-25T19:57:17.003" v="0" actId="1076"/>
        <pc:sldMkLst>
          <pc:docMk/>
          <pc:sldMk cId="737191038" sldId="261"/>
        </pc:sldMkLst>
        <pc:picChg chg="mod">
          <ac:chgData name="Morris, Zachary J" userId="S::zjmorris@uiowa.edu::f59b3886-b5c8-4df4-8bbb-f9d947868c93" providerId="AD" clId="Web-{80DF8842-73FE-AA72-2251-8FB888B2E8BC}" dt="2024-01-25T19:57:17.003" v="0" actId="1076"/>
          <ac:picMkLst>
            <pc:docMk/>
            <pc:sldMk cId="737191038" sldId="261"/>
            <ac:picMk id="7" creationId="{1ADA4D0B-07A2-291A-EC5B-09BA5373BE1A}"/>
          </ac:picMkLst>
        </pc:picChg>
      </pc:sldChg>
      <pc:sldChg chg="modSp">
        <pc:chgData name="Morris, Zachary J" userId="S::zjmorris@uiowa.edu::f59b3886-b5c8-4df4-8bbb-f9d947868c93" providerId="AD" clId="Web-{80DF8842-73FE-AA72-2251-8FB888B2E8BC}" dt="2024-01-25T20:15:42.199" v="82" actId="20577"/>
        <pc:sldMkLst>
          <pc:docMk/>
          <pc:sldMk cId="1368512288" sldId="266"/>
        </pc:sldMkLst>
        <pc:spChg chg="mod">
          <ac:chgData name="Morris, Zachary J" userId="S::zjmorris@uiowa.edu::f59b3886-b5c8-4df4-8bbb-f9d947868c93" providerId="AD" clId="Web-{80DF8842-73FE-AA72-2251-8FB888B2E8BC}" dt="2024-01-25T20:15:42.199" v="82" actId="20577"/>
          <ac:spMkLst>
            <pc:docMk/>
            <pc:sldMk cId="1368512288" sldId="266"/>
            <ac:spMk id="3" creationId="{D343C32D-1AC8-DFB6-EA37-F31E0EE78B59}"/>
          </ac:spMkLst>
        </pc:spChg>
      </pc:sldChg>
      <pc:sldChg chg="modSp">
        <pc:chgData name="Morris, Zachary J" userId="S::zjmorris@uiowa.edu::f59b3886-b5c8-4df4-8bbb-f9d947868c93" providerId="AD" clId="Web-{80DF8842-73FE-AA72-2251-8FB888B2E8BC}" dt="2024-01-25T20:09:47.050" v="75" actId="1076"/>
        <pc:sldMkLst>
          <pc:docMk/>
          <pc:sldMk cId="468941272" sldId="267"/>
        </pc:sldMkLst>
        <pc:picChg chg="mod">
          <ac:chgData name="Morris, Zachary J" userId="S::zjmorris@uiowa.edu::f59b3886-b5c8-4df4-8bbb-f9d947868c93" providerId="AD" clId="Web-{80DF8842-73FE-AA72-2251-8FB888B2E8BC}" dt="2024-01-25T20:09:29.878" v="68" actId="1076"/>
          <ac:picMkLst>
            <pc:docMk/>
            <pc:sldMk cId="468941272" sldId="267"/>
            <ac:picMk id="4" creationId="{88EED5C3-8EC1-DE53-A6BD-CD8CA6451E1B}"/>
          </ac:picMkLst>
        </pc:picChg>
        <pc:picChg chg="mod">
          <ac:chgData name="Morris, Zachary J" userId="S::zjmorris@uiowa.edu::f59b3886-b5c8-4df4-8bbb-f9d947868c93" providerId="AD" clId="Web-{80DF8842-73FE-AA72-2251-8FB888B2E8BC}" dt="2024-01-25T20:09:34.457" v="70" actId="1076"/>
          <ac:picMkLst>
            <pc:docMk/>
            <pc:sldMk cId="468941272" sldId="267"/>
            <ac:picMk id="6" creationId="{F82F193C-531A-4BDE-EA19-8D0F5F2C6BC8}"/>
          </ac:picMkLst>
        </pc:picChg>
        <pc:picChg chg="mod">
          <ac:chgData name="Morris, Zachary J" userId="S::zjmorris@uiowa.edu::f59b3886-b5c8-4df4-8bbb-f9d947868c93" providerId="AD" clId="Web-{80DF8842-73FE-AA72-2251-8FB888B2E8BC}" dt="2024-01-25T20:09:47.050" v="75" actId="1076"/>
          <ac:picMkLst>
            <pc:docMk/>
            <pc:sldMk cId="468941272" sldId="267"/>
            <ac:picMk id="7" creationId="{17A37F45-9405-EEBE-3F38-3789AAFF7B08}"/>
          </ac:picMkLst>
        </pc:picChg>
        <pc:picChg chg="mod">
          <ac:chgData name="Morris, Zachary J" userId="S::zjmorris@uiowa.edu::f59b3886-b5c8-4df4-8bbb-f9d947868c93" providerId="AD" clId="Web-{80DF8842-73FE-AA72-2251-8FB888B2E8BC}" dt="2024-01-25T20:09:44.738" v="74" actId="1076"/>
          <ac:picMkLst>
            <pc:docMk/>
            <pc:sldMk cId="468941272" sldId="267"/>
            <ac:picMk id="9" creationId="{0A88FEF3-C815-30C8-F74D-D37F3F888A0A}"/>
          </ac:picMkLst>
        </pc:picChg>
      </pc:sldChg>
    </pc:docChg>
  </pc:docChgLst>
  <pc:docChgLst>
    <pc:chgData name="Powers, Audrey" userId="S::apowers4@uiowa.edu::91940f15-08ec-40e1-9d05-aa44b2c83092" providerId="AD" clId="Web-{F02BDBE7-DE58-C2E6-BC82-3E8AC9BDE6E8}"/>
    <pc:docChg chg="addSld delSld modSld sldOrd addMainMaster delMainMaster modMainMaster">
      <pc:chgData name="Powers, Audrey" userId="S::apowers4@uiowa.edu::91940f15-08ec-40e1-9d05-aa44b2c83092" providerId="AD" clId="Web-{F02BDBE7-DE58-C2E6-BC82-3E8AC9BDE6E8}" dt="2024-01-25T20:49:51.505" v="488" actId="20577"/>
      <pc:docMkLst>
        <pc:docMk/>
      </pc:docMkLst>
      <pc:sldChg chg="addSp delSp modSp mod setBg modClrScheme delDesignElem chgLayout">
        <pc:chgData name="Powers, Audrey" userId="S::apowers4@uiowa.edu::91940f15-08ec-40e1-9d05-aa44b2c83092" providerId="AD" clId="Web-{F02BDBE7-DE58-C2E6-BC82-3E8AC9BDE6E8}" dt="2024-01-25T20:45:40.327" v="442" actId="1076"/>
        <pc:sldMkLst>
          <pc:docMk/>
          <pc:sldMk cId="109857222" sldId="256"/>
        </pc:sldMkLst>
        <pc:spChg chg="mod ord">
          <ac:chgData name="Powers, Audrey" userId="S::apowers4@uiowa.edu::91940f15-08ec-40e1-9d05-aa44b2c83092" providerId="AD" clId="Web-{F02BDBE7-DE58-C2E6-BC82-3E8AC9BDE6E8}" dt="2024-01-25T20:45:21.671" v="437" actId="1076"/>
          <ac:spMkLst>
            <pc:docMk/>
            <pc:sldMk cId="109857222" sldId="256"/>
            <ac:spMk id="2" creationId="{00000000-0000-0000-0000-000000000000}"/>
          </ac:spMkLst>
        </pc:spChg>
        <pc:spChg chg="mod ord">
          <ac:chgData name="Powers, Audrey" userId="S::apowers4@uiowa.edu::91940f15-08ec-40e1-9d05-aa44b2c83092" providerId="AD" clId="Web-{F02BDBE7-DE58-C2E6-BC82-3E8AC9BDE6E8}" dt="2024-01-25T20:45:40.327" v="442" actId="1076"/>
          <ac:spMkLst>
            <pc:docMk/>
            <pc:sldMk cId="109857222" sldId="256"/>
            <ac:spMk id="3" creationId="{00000000-0000-0000-0000-000000000000}"/>
          </ac:spMkLst>
        </pc:spChg>
        <pc:spChg chg="add del">
          <ac:chgData name="Powers, Audrey" userId="S::apowers4@uiowa.edu::91940f15-08ec-40e1-9d05-aa44b2c83092" providerId="AD" clId="Web-{F02BDBE7-DE58-C2E6-BC82-3E8AC9BDE6E8}" dt="2024-01-25T20:13:52.469" v="117"/>
          <ac:spMkLst>
            <pc:docMk/>
            <pc:sldMk cId="109857222" sldId="256"/>
            <ac:spMk id="6" creationId="{ECC07320-C2CA-4E29-8481-9D9E143C7788}"/>
          </ac:spMkLst>
        </pc:spChg>
        <pc:spChg chg="add del">
          <ac:chgData name="Powers, Audrey" userId="S::apowers4@uiowa.edu::91940f15-08ec-40e1-9d05-aa44b2c83092" providerId="AD" clId="Web-{F02BDBE7-DE58-C2E6-BC82-3E8AC9BDE6E8}" dt="2024-01-25T20:13:52.469" v="117"/>
          <ac:spMkLst>
            <pc:docMk/>
            <pc:sldMk cId="109857222" sldId="256"/>
            <ac:spMk id="7" creationId="{178FB36B-5BFE-42CA-BC60-1115E0D95EEC}"/>
          </ac:spMkLst>
        </pc:spChg>
        <pc:spChg chg="del">
          <ac:chgData name="Powers, Audrey" userId="S::apowers4@uiowa.edu::91940f15-08ec-40e1-9d05-aa44b2c83092" providerId="AD" clId="Web-{F02BDBE7-DE58-C2E6-BC82-3E8AC9BDE6E8}" dt="2024-01-25T20:05:34.566" v="76"/>
          <ac:spMkLst>
            <pc:docMk/>
            <pc:sldMk cId="109857222" sldId="256"/>
            <ac:spMk id="9" creationId="{5CC50F2E-EF04-4D7A-A09C-5AEF6E5EAD67}"/>
          </ac:spMkLst>
        </pc:spChg>
        <pc:spChg chg="del">
          <ac:chgData name="Powers, Audrey" userId="S::apowers4@uiowa.edu::91940f15-08ec-40e1-9d05-aa44b2c83092" providerId="AD" clId="Web-{F02BDBE7-DE58-C2E6-BC82-3E8AC9BDE6E8}" dt="2024-01-25T20:05:34.566" v="76"/>
          <ac:spMkLst>
            <pc:docMk/>
            <pc:sldMk cId="109857222" sldId="256"/>
            <ac:spMk id="11" creationId="{A8760E64-5A41-72D1-579F-DC5F0A170A3D}"/>
          </ac:spMkLst>
        </pc:spChg>
        <pc:picChg chg="mod ord">
          <ac:chgData name="Powers, Audrey" userId="S::apowers4@uiowa.edu::91940f15-08ec-40e1-9d05-aa44b2c83092" providerId="AD" clId="Web-{F02BDBE7-DE58-C2E6-BC82-3E8AC9BDE6E8}" dt="2024-01-25T20:13:52.469" v="117"/>
          <ac:picMkLst>
            <pc:docMk/>
            <pc:sldMk cId="109857222" sldId="256"/>
            <ac:picMk id="4" creationId="{F8CADAB4-008C-095A-1DB4-2B6D6AB0EB50}"/>
          </ac:picMkLst>
        </pc:picChg>
      </pc:sldChg>
      <pc:sldChg chg="modSp mod setBg modClrScheme chgLayout">
        <pc:chgData name="Powers, Audrey" userId="S::apowers4@uiowa.edu::91940f15-08ec-40e1-9d05-aa44b2c83092" providerId="AD" clId="Web-{F02BDBE7-DE58-C2E6-BC82-3E8AC9BDE6E8}" dt="2024-01-25T20:37:52.347" v="385" actId="20577"/>
        <pc:sldMkLst>
          <pc:docMk/>
          <pc:sldMk cId="1777395391" sldId="257"/>
        </pc:sldMkLst>
        <pc:spChg chg="mod ord">
          <ac:chgData name="Powers, Audrey" userId="S::apowers4@uiowa.edu::91940f15-08ec-40e1-9d05-aa44b2c83092" providerId="AD" clId="Web-{F02BDBE7-DE58-C2E6-BC82-3E8AC9BDE6E8}" dt="2024-01-25T20:31:58.026" v="349" actId="20577"/>
          <ac:spMkLst>
            <pc:docMk/>
            <pc:sldMk cId="1777395391" sldId="257"/>
            <ac:spMk id="2" creationId="{A238D846-C9E5-5CB1-7723-BCA4CC3E201F}"/>
          </ac:spMkLst>
        </pc:spChg>
        <pc:spChg chg="mod ord">
          <ac:chgData name="Powers, Audrey" userId="S::apowers4@uiowa.edu::91940f15-08ec-40e1-9d05-aa44b2c83092" providerId="AD" clId="Web-{F02BDBE7-DE58-C2E6-BC82-3E8AC9BDE6E8}" dt="2024-01-25T20:37:35.394" v="380" actId="20577"/>
          <ac:spMkLst>
            <pc:docMk/>
            <pc:sldMk cId="1777395391" sldId="257"/>
            <ac:spMk id="3" creationId="{B8D4B42E-5195-797D-4B1D-1234BD81497F}"/>
          </ac:spMkLst>
        </pc:spChg>
        <pc:spChg chg="mod">
          <ac:chgData name="Powers, Audrey" userId="S::apowers4@uiowa.edu::91940f15-08ec-40e1-9d05-aa44b2c83092" providerId="AD" clId="Web-{F02BDBE7-DE58-C2E6-BC82-3E8AC9BDE6E8}" dt="2024-01-25T20:37:52.347" v="385" actId="20577"/>
          <ac:spMkLst>
            <pc:docMk/>
            <pc:sldMk cId="1777395391" sldId="257"/>
            <ac:spMk id="5" creationId="{F4D9B18E-2D93-0C65-8928-EBE86327C649}"/>
          </ac:spMkLst>
        </pc:spChg>
        <pc:picChg chg="mod">
          <ac:chgData name="Powers, Audrey" userId="S::apowers4@uiowa.edu::91940f15-08ec-40e1-9d05-aa44b2c83092" providerId="AD" clId="Web-{F02BDBE7-DE58-C2E6-BC82-3E8AC9BDE6E8}" dt="2024-01-25T20:37:41.706" v="382" actId="1076"/>
          <ac:picMkLst>
            <pc:docMk/>
            <pc:sldMk cId="1777395391" sldId="257"/>
            <ac:picMk id="7" creationId="{31B305A9-4486-D17C-A3CA-B5CA6DBA5146}"/>
          </ac:picMkLst>
        </pc:picChg>
        <pc:picChg chg="mod">
          <ac:chgData name="Powers, Audrey" userId="S::apowers4@uiowa.edu::91940f15-08ec-40e1-9d05-aa44b2c83092" providerId="AD" clId="Web-{F02BDBE7-DE58-C2E6-BC82-3E8AC9BDE6E8}" dt="2024-01-25T20:37:38.925" v="381" actId="1076"/>
          <ac:picMkLst>
            <pc:docMk/>
            <pc:sldMk cId="1777395391" sldId="257"/>
            <ac:picMk id="9" creationId="{ED6DF734-6334-F7C8-1FE0-09A6574AE23F}"/>
          </ac:picMkLst>
        </pc:picChg>
      </pc:sldChg>
      <pc:sldChg chg="addSp delSp modSp mod setBg modClrScheme chgLayout">
        <pc:chgData name="Powers, Audrey" userId="S::apowers4@uiowa.edu::91940f15-08ec-40e1-9d05-aa44b2c83092" providerId="AD" clId="Web-{F02BDBE7-DE58-C2E6-BC82-3E8AC9BDE6E8}" dt="2024-01-25T20:35:09.015" v="364"/>
        <pc:sldMkLst>
          <pc:docMk/>
          <pc:sldMk cId="2003977777" sldId="258"/>
        </pc:sldMkLst>
        <pc:spChg chg="mod ord">
          <ac:chgData name="Powers, Audrey" userId="S::apowers4@uiowa.edu::91940f15-08ec-40e1-9d05-aa44b2c83092" providerId="AD" clId="Web-{F02BDBE7-DE58-C2E6-BC82-3E8AC9BDE6E8}" dt="2024-01-25T20:35:09.015" v="364"/>
          <ac:spMkLst>
            <pc:docMk/>
            <pc:sldMk cId="2003977777" sldId="258"/>
            <ac:spMk id="2" creationId="{2AA3B7DD-7B74-5F05-7BF5-266B58B52419}"/>
          </ac:spMkLst>
        </pc:spChg>
        <pc:spChg chg="mod ord">
          <ac:chgData name="Powers, Audrey" userId="S::apowers4@uiowa.edu::91940f15-08ec-40e1-9d05-aa44b2c83092" providerId="AD" clId="Web-{F02BDBE7-DE58-C2E6-BC82-3E8AC9BDE6E8}" dt="2024-01-25T20:35:09.015" v="364"/>
          <ac:spMkLst>
            <pc:docMk/>
            <pc:sldMk cId="2003977777" sldId="258"/>
            <ac:spMk id="3" creationId="{E93835A0-60CA-2765-3921-FAA7DF74D609}"/>
          </ac:spMkLst>
        </pc:spChg>
        <pc:spChg chg="add del">
          <ac:chgData name="Powers, Audrey" userId="S::apowers4@uiowa.edu::91940f15-08ec-40e1-9d05-aa44b2c83092" providerId="AD" clId="Web-{F02BDBE7-DE58-C2E6-BC82-3E8AC9BDE6E8}" dt="2024-01-25T20:35:09.015" v="364"/>
          <ac:spMkLst>
            <pc:docMk/>
            <pc:sldMk cId="2003977777" sldId="258"/>
            <ac:spMk id="8" creationId="{D038248A-211C-4EEC-8401-C761B929FB52}"/>
          </ac:spMkLst>
        </pc:spChg>
        <pc:spChg chg="add del">
          <ac:chgData name="Powers, Audrey" userId="S::apowers4@uiowa.edu::91940f15-08ec-40e1-9d05-aa44b2c83092" providerId="AD" clId="Web-{F02BDBE7-DE58-C2E6-BC82-3E8AC9BDE6E8}" dt="2024-01-25T20:35:09.015" v="364"/>
          <ac:spMkLst>
            <pc:docMk/>
            <pc:sldMk cId="2003977777" sldId="258"/>
            <ac:spMk id="10" creationId="{C30A849F-66D9-40C8-BEC8-35AFF8F4568F}"/>
          </ac:spMkLst>
        </pc:spChg>
        <pc:grpChg chg="add del">
          <ac:chgData name="Powers, Audrey" userId="S::apowers4@uiowa.edu::91940f15-08ec-40e1-9d05-aa44b2c83092" providerId="AD" clId="Web-{F02BDBE7-DE58-C2E6-BC82-3E8AC9BDE6E8}" dt="2024-01-25T20:35:09.015" v="364"/>
          <ac:grpSpMkLst>
            <pc:docMk/>
            <pc:sldMk cId="2003977777" sldId="258"/>
            <ac:grpSpMk id="12" creationId="{04542298-A2B1-480F-A11C-A40EDD19B857}"/>
          </ac:grpSpMkLst>
        </pc:grpChg>
        <pc:grpChg chg="add del">
          <ac:chgData name="Powers, Audrey" userId="S::apowers4@uiowa.edu::91940f15-08ec-40e1-9d05-aa44b2c83092" providerId="AD" clId="Web-{F02BDBE7-DE58-C2E6-BC82-3E8AC9BDE6E8}" dt="2024-01-25T20:35:09.015" v="364"/>
          <ac:grpSpMkLst>
            <pc:docMk/>
            <pc:sldMk cId="2003977777" sldId="258"/>
            <ac:grpSpMk id="18" creationId="{2A5C9C35-2375-49EB-B99C-17C87D42FE7C}"/>
          </ac:grpSpMkLst>
        </pc:grpChg>
      </pc:sldChg>
      <pc:sldChg chg="addSp delSp modSp mod setBg modClrScheme chgLayout">
        <pc:chgData name="Powers, Audrey" userId="S::apowers4@uiowa.edu::91940f15-08ec-40e1-9d05-aa44b2c83092" providerId="AD" clId="Web-{F02BDBE7-DE58-C2E6-BC82-3E8AC9BDE6E8}" dt="2024-01-25T20:36:38.658" v="372"/>
        <pc:sldMkLst>
          <pc:docMk/>
          <pc:sldMk cId="986641835" sldId="259"/>
        </pc:sldMkLst>
        <pc:spChg chg="mod ord">
          <ac:chgData name="Powers, Audrey" userId="S::apowers4@uiowa.edu::91940f15-08ec-40e1-9d05-aa44b2c83092" providerId="AD" clId="Web-{F02BDBE7-DE58-C2E6-BC82-3E8AC9BDE6E8}" dt="2024-01-25T20:36:25.986" v="367"/>
          <ac:spMkLst>
            <pc:docMk/>
            <pc:sldMk cId="986641835" sldId="259"/>
            <ac:spMk id="2" creationId="{2D9D29E2-15FE-87E7-2AB7-5F06AD6696CD}"/>
          </ac:spMkLst>
        </pc:spChg>
        <pc:spChg chg="add del mod ord">
          <ac:chgData name="Powers, Audrey" userId="S::apowers4@uiowa.edu::91940f15-08ec-40e1-9d05-aa44b2c83092" providerId="AD" clId="Web-{F02BDBE7-DE58-C2E6-BC82-3E8AC9BDE6E8}" dt="2024-01-25T20:36:38.658" v="372"/>
          <ac:spMkLst>
            <pc:docMk/>
            <pc:sldMk cId="986641835" sldId="259"/>
            <ac:spMk id="3" creationId="{EA784369-2B58-C6A0-4B70-FFDC88E22C29}"/>
          </ac:spMkLst>
        </pc:spChg>
        <pc:spChg chg="add del">
          <ac:chgData name="Powers, Audrey" userId="S::apowers4@uiowa.edu::91940f15-08ec-40e1-9d05-aa44b2c83092" providerId="AD" clId="Web-{F02BDBE7-DE58-C2E6-BC82-3E8AC9BDE6E8}" dt="2024-01-25T20:36:25.986" v="367"/>
          <ac:spMkLst>
            <pc:docMk/>
            <pc:sldMk cId="986641835" sldId="259"/>
            <ac:spMk id="9" creationId="{35DB3719-6FDC-4E5D-891D-FF40B7300F64}"/>
          </ac:spMkLst>
        </pc:spChg>
        <pc:spChg chg="add del">
          <ac:chgData name="Powers, Audrey" userId="S::apowers4@uiowa.edu::91940f15-08ec-40e1-9d05-aa44b2c83092" providerId="AD" clId="Web-{F02BDBE7-DE58-C2E6-BC82-3E8AC9BDE6E8}" dt="2024-01-25T20:36:25.986" v="367"/>
          <ac:spMkLst>
            <pc:docMk/>
            <pc:sldMk cId="986641835" sldId="259"/>
            <ac:spMk id="11" creationId="{E0CBAC23-2E3F-4A90-BA59-F8299F6A5439}"/>
          </ac:spMkLst>
        </pc:spChg>
        <pc:graphicFrameChg chg="add del">
          <ac:chgData name="Powers, Audrey" userId="S::apowers4@uiowa.edu::91940f15-08ec-40e1-9d05-aa44b2c83092" providerId="AD" clId="Web-{F02BDBE7-DE58-C2E6-BC82-3E8AC9BDE6E8}" dt="2024-01-25T20:36:25.986" v="367"/>
          <ac:graphicFrameMkLst>
            <pc:docMk/>
            <pc:sldMk cId="986641835" sldId="259"/>
            <ac:graphicFrameMk id="5" creationId="{F58F9266-CF04-66A7-B9DC-AA13D4F33CCB}"/>
          </ac:graphicFrameMkLst>
        </pc:graphicFrameChg>
        <pc:graphicFrameChg chg="add del">
          <ac:chgData name="Powers, Audrey" userId="S::apowers4@uiowa.edu::91940f15-08ec-40e1-9d05-aa44b2c83092" providerId="AD" clId="Web-{F02BDBE7-DE58-C2E6-BC82-3E8AC9BDE6E8}" dt="2024-01-25T20:36:34.314" v="369"/>
          <ac:graphicFrameMkLst>
            <pc:docMk/>
            <pc:sldMk cId="986641835" sldId="259"/>
            <ac:graphicFrameMk id="13" creationId="{504B2BBA-EEAB-BBAB-26F2-25CCF3E382A1}"/>
          </ac:graphicFrameMkLst>
        </pc:graphicFrameChg>
        <pc:graphicFrameChg chg="add del">
          <ac:chgData name="Powers, Audrey" userId="S::apowers4@uiowa.edu::91940f15-08ec-40e1-9d05-aa44b2c83092" providerId="AD" clId="Web-{F02BDBE7-DE58-C2E6-BC82-3E8AC9BDE6E8}" dt="2024-01-25T20:36:38.627" v="371"/>
          <ac:graphicFrameMkLst>
            <pc:docMk/>
            <pc:sldMk cId="986641835" sldId="259"/>
            <ac:graphicFrameMk id="15" creationId="{1BA6A81F-A78B-A791-6DC9-B176FCB2F8D2}"/>
          </ac:graphicFrameMkLst>
        </pc:graphicFrameChg>
        <pc:graphicFrameChg chg="add">
          <ac:chgData name="Powers, Audrey" userId="S::apowers4@uiowa.edu::91940f15-08ec-40e1-9d05-aa44b2c83092" providerId="AD" clId="Web-{F02BDBE7-DE58-C2E6-BC82-3E8AC9BDE6E8}" dt="2024-01-25T20:36:38.658" v="372"/>
          <ac:graphicFrameMkLst>
            <pc:docMk/>
            <pc:sldMk cId="986641835" sldId="259"/>
            <ac:graphicFrameMk id="17" creationId="{504B2BBA-EEAB-BBAB-26F2-25CCF3E382A1}"/>
          </ac:graphicFrameMkLst>
        </pc:graphicFrameChg>
      </pc:sldChg>
      <pc:sldChg chg="addSp delSp modSp mod setBg modClrScheme delDesignElem chgLayout">
        <pc:chgData name="Powers, Audrey" userId="S::apowers4@uiowa.edu::91940f15-08ec-40e1-9d05-aa44b2c83092" providerId="AD" clId="Web-{F02BDBE7-DE58-C2E6-BC82-3E8AC9BDE6E8}" dt="2024-01-25T20:31:53.682" v="348"/>
        <pc:sldMkLst>
          <pc:docMk/>
          <pc:sldMk cId="737191038" sldId="261"/>
        </pc:sldMkLst>
        <pc:spChg chg="add del mod ord">
          <ac:chgData name="Powers, Audrey" userId="S::apowers4@uiowa.edu::91940f15-08ec-40e1-9d05-aa44b2c83092" providerId="AD" clId="Web-{F02BDBE7-DE58-C2E6-BC82-3E8AC9BDE6E8}" dt="2024-01-25T20:31:53.651" v="344"/>
          <ac:spMkLst>
            <pc:docMk/>
            <pc:sldMk cId="737191038" sldId="261"/>
            <ac:spMk id="2" creationId="{3FB80DC0-AB35-9E3B-AE58-59D81D86C74A}"/>
          </ac:spMkLst>
        </pc:spChg>
        <pc:spChg chg="del mod ord">
          <ac:chgData name="Powers, Audrey" userId="S::apowers4@uiowa.edu::91940f15-08ec-40e1-9d05-aa44b2c83092" providerId="AD" clId="Web-{F02BDBE7-DE58-C2E6-BC82-3E8AC9BDE6E8}" dt="2024-01-25T20:18:34.694" v="180"/>
          <ac:spMkLst>
            <pc:docMk/>
            <pc:sldMk cId="737191038" sldId="261"/>
            <ac:spMk id="3" creationId="{6A8EC4D7-478C-0AFD-DA85-C4ACDDBE4160}"/>
          </ac:spMkLst>
        </pc:spChg>
        <pc:spChg chg="del">
          <ac:chgData name="Powers, Audrey" userId="S::apowers4@uiowa.edu::91940f15-08ec-40e1-9d05-aa44b2c83092" providerId="AD" clId="Web-{F02BDBE7-DE58-C2E6-BC82-3E8AC9BDE6E8}" dt="2024-01-25T20:05:34.566" v="76"/>
          <ac:spMkLst>
            <pc:docMk/>
            <pc:sldMk cId="737191038" sldId="261"/>
            <ac:spMk id="9" creationId="{9F7D5CDA-D291-4307-BF55-1381FED29634}"/>
          </ac:spMkLst>
        </pc:spChg>
        <pc:spChg chg="add del mod">
          <ac:chgData name="Powers, Audrey" userId="S::apowers4@uiowa.edu::91940f15-08ec-40e1-9d05-aa44b2c83092" providerId="AD" clId="Web-{F02BDBE7-DE58-C2E6-BC82-3E8AC9BDE6E8}" dt="2024-01-25T20:13:47.890" v="108"/>
          <ac:spMkLst>
            <pc:docMk/>
            <pc:sldMk cId="737191038" sldId="261"/>
            <ac:spMk id="11" creationId="{4D7E4716-3AC9-FECE-6D08-C40B50EDB2D7}"/>
          </ac:spMkLst>
        </pc:spChg>
        <pc:spChg chg="add mod">
          <ac:chgData name="Powers, Audrey" userId="S::apowers4@uiowa.edu::91940f15-08ec-40e1-9d05-aa44b2c83092" providerId="AD" clId="Web-{F02BDBE7-DE58-C2E6-BC82-3E8AC9BDE6E8}" dt="2024-01-25T20:31:53.651" v="345"/>
          <ac:spMkLst>
            <pc:docMk/>
            <pc:sldMk cId="737191038" sldId="261"/>
            <ac:spMk id="12" creationId="{F5982819-A69A-183E-A7A4-28F93AD89B90}"/>
          </ac:spMkLst>
        </pc:spChg>
        <pc:spChg chg="add del">
          <ac:chgData name="Powers, Audrey" userId="S::apowers4@uiowa.edu::91940f15-08ec-40e1-9d05-aa44b2c83092" providerId="AD" clId="Web-{F02BDBE7-DE58-C2E6-BC82-3E8AC9BDE6E8}" dt="2024-01-25T20:13:51.297" v="116"/>
          <ac:spMkLst>
            <pc:docMk/>
            <pc:sldMk cId="737191038" sldId="261"/>
            <ac:spMk id="13" creationId="{6E04F7DF-2535-4AB8-A03F-F91F0F381E26}"/>
          </ac:spMkLst>
        </pc:spChg>
        <pc:spChg chg="add mod">
          <ac:chgData name="Powers, Audrey" userId="S::apowers4@uiowa.edu::91940f15-08ec-40e1-9d05-aa44b2c83092" providerId="AD" clId="Web-{F02BDBE7-DE58-C2E6-BC82-3E8AC9BDE6E8}" dt="2024-01-25T20:31:53.667" v="346"/>
          <ac:spMkLst>
            <pc:docMk/>
            <pc:sldMk cId="737191038" sldId="261"/>
            <ac:spMk id="14" creationId="{7683D8FF-A2F4-D516-E47D-96681EEAB138}"/>
          </ac:spMkLst>
        </pc:spChg>
        <pc:spChg chg="add del">
          <ac:chgData name="Powers, Audrey" userId="S::apowers4@uiowa.edu::91940f15-08ec-40e1-9d05-aa44b2c83092" providerId="AD" clId="Web-{F02BDBE7-DE58-C2E6-BC82-3E8AC9BDE6E8}" dt="2024-01-25T20:13:51.297" v="116"/>
          <ac:spMkLst>
            <pc:docMk/>
            <pc:sldMk cId="737191038" sldId="261"/>
            <ac:spMk id="15" creationId="{C062E60F-5CD4-4268-8359-8076634680E5}"/>
          </ac:spMkLst>
        </pc:spChg>
        <pc:spChg chg="add mod">
          <ac:chgData name="Powers, Audrey" userId="S::apowers4@uiowa.edu::91940f15-08ec-40e1-9d05-aa44b2c83092" providerId="AD" clId="Web-{F02BDBE7-DE58-C2E6-BC82-3E8AC9BDE6E8}" dt="2024-01-25T20:31:53.667" v="347"/>
          <ac:spMkLst>
            <pc:docMk/>
            <pc:sldMk cId="737191038" sldId="261"/>
            <ac:spMk id="16" creationId="{3F6FF57E-8B43-E90C-8E1F-119A30C9ABD6}"/>
          </ac:spMkLst>
        </pc:spChg>
        <pc:spChg chg="add del">
          <ac:chgData name="Powers, Audrey" userId="S::apowers4@uiowa.edu::91940f15-08ec-40e1-9d05-aa44b2c83092" providerId="AD" clId="Web-{F02BDBE7-DE58-C2E6-BC82-3E8AC9BDE6E8}" dt="2024-01-25T20:13:51.297" v="116"/>
          <ac:spMkLst>
            <pc:docMk/>
            <pc:sldMk cId="737191038" sldId="261"/>
            <ac:spMk id="17" creationId="{BB341EC3-1810-4D33-BA3F-E2D0AA0ECFB6}"/>
          </ac:spMkLst>
        </pc:spChg>
        <pc:spChg chg="add mod">
          <ac:chgData name="Powers, Audrey" userId="S::apowers4@uiowa.edu::91940f15-08ec-40e1-9d05-aa44b2c83092" providerId="AD" clId="Web-{F02BDBE7-DE58-C2E6-BC82-3E8AC9BDE6E8}" dt="2024-01-25T20:31:53.682" v="348"/>
          <ac:spMkLst>
            <pc:docMk/>
            <pc:sldMk cId="737191038" sldId="261"/>
            <ac:spMk id="18" creationId="{B15EBD71-C6D3-78F2-FC52-E4EC2C44A997}"/>
          </ac:spMkLst>
        </pc:spChg>
        <pc:spChg chg="add del">
          <ac:chgData name="Powers, Audrey" userId="S::apowers4@uiowa.edu::91940f15-08ec-40e1-9d05-aa44b2c83092" providerId="AD" clId="Web-{F02BDBE7-DE58-C2E6-BC82-3E8AC9BDE6E8}" dt="2024-01-25T20:13:51.297" v="116"/>
          <ac:spMkLst>
            <pc:docMk/>
            <pc:sldMk cId="737191038" sldId="261"/>
            <ac:spMk id="19" creationId="{10127CDE-2B99-47A8-BB3C-7D17519105E0}"/>
          </ac:spMkLst>
        </pc:spChg>
        <pc:spChg chg="add del mod">
          <ac:chgData name="Powers, Audrey" userId="S::apowers4@uiowa.edu::91940f15-08ec-40e1-9d05-aa44b2c83092" providerId="AD" clId="Web-{F02BDBE7-DE58-C2E6-BC82-3E8AC9BDE6E8}" dt="2024-01-25T20:18:39.304" v="181"/>
          <ac:spMkLst>
            <pc:docMk/>
            <pc:sldMk cId="737191038" sldId="261"/>
            <ac:spMk id="21" creationId="{B9892A34-6F4E-1008-50A8-30F1C27FDEB7}"/>
          </ac:spMkLst>
        </pc:spChg>
        <pc:picChg chg="mod ord">
          <ac:chgData name="Powers, Audrey" userId="S::apowers4@uiowa.edu::91940f15-08ec-40e1-9d05-aa44b2c83092" providerId="AD" clId="Web-{F02BDBE7-DE58-C2E6-BC82-3E8AC9BDE6E8}" dt="2024-01-25T20:19:09.070" v="188" actId="1076"/>
          <ac:picMkLst>
            <pc:docMk/>
            <pc:sldMk cId="737191038" sldId="261"/>
            <ac:picMk id="4" creationId="{89A091AA-96E9-FB16-B1CB-CA0E778826AF}"/>
          </ac:picMkLst>
        </pc:picChg>
        <pc:picChg chg="add mod ord">
          <ac:chgData name="Powers, Audrey" userId="S::apowers4@uiowa.edu::91940f15-08ec-40e1-9d05-aa44b2c83092" providerId="AD" clId="Web-{F02BDBE7-DE58-C2E6-BC82-3E8AC9BDE6E8}" dt="2024-01-25T20:19:09.101" v="189" actId="1076"/>
          <ac:picMkLst>
            <pc:docMk/>
            <pc:sldMk cId="737191038" sldId="261"/>
            <ac:picMk id="6" creationId="{759ABC0E-3F21-F6DE-A590-F74D942C0282}"/>
          </ac:picMkLst>
        </pc:picChg>
        <pc:picChg chg="mod ord">
          <ac:chgData name="Powers, Audrey" userId="S::apowers4@uiowa.edu::91940f15-08ec-40e1-9d05-aa44b2c83092" providerId="AD" clId="Web-{F02BDBE7-DE58-C2E6-BC82-3E8AC9BDE6E8}" dt="2024-01-25T20:19:09.133" v="190" actId="1076"/>
          <ac:picMkLst>
            <pc:docMk/>
            <pc:sldMk cId="737191038" sldId="261"/>
            <ac:picMk id="7" creationId="{1ADA4D0B-07A2-291A-EC5B-09BA5373BE1A}"/>
          </ac:picMkLst>
        </pc:picChg>
        <pc:picChg chg="mod">
          <ac:chgData name="Powers, Audrey" userId="S::apowers4@uiowa.edu::91940f15-08ec-40e1-9d05-aa44b2c83092" providerId="AD" clId="Web-{F02BDBE7-DE58-C2E6-BC82-3E8AC9BDE6E8}" dt="2024-01-25T20:19:09.179" v="194" actId="1076"/>
          <ac:picMkLst>
            <pc:docMk/>
            <pc:sldMk cId="737191038" sldId="261"/>
            <ac:picMk id="8" creationId="{7DA653FC-BA86-298A-0373-B432E76047C7}"/>
          </ac:picMkLst>
        </pc:picChg>
      </pc:sldChg>
      <pc:sldChg chg="modSp mod setBg modClrScheme chgLayout">
        <pc:chgData name="Powers, Audrey" userId="S::apowers4@uiowa.edu::91940f15-08ec-40e1-9d05-aa44b2c83092" providerId="AD" clId="Web-{F02BDBE7-DE58-C2E6-BC82-3E8AC9BDE6E8}" dt="2024-01-25T20:31:48.151" v="343"/>
        <pc:sldMkLst>
          <pc:docMk/>
          <pc:sldMk cId="1593072468" sldId="262"/>
        </pc:sldMkLst>
        <pc:spChg chg="mod ord">
          <ac:chgData name="Powers, Audrey" userId="S::apowers4@uiowa.edu::91940f15-08ec-40e1-9d05-aa44b2c83092" providerId="AD" clId="Web-{F02BDBE7-DE58-C2E6-BC82-3E8AC9BDE6E8}" dt="2024-01-25T20:31:48.135" v="342"/>
          <ac:spMkLst>
            <pc:docMk/>
            <pc:sldMk cId="1593072468" sldId="262"/>
            <ac:spMk id="2" creationId="{E92A019B-7F2B-56BA-EC20-62A50CAFC93A}"/>
          </ac:spMkLst>
        </pc:spChg>
        <pc:spChg chg="mod ord">
          <ac:chgData name="Powers, Audrey" userId="S::apowers4@uiowa.edu::91940f15-08ec-40e1-9d05-aa44b2c83092" providerId="AD" clId="Web-{F02BDBE7-DE58-C2E6-BC82-3E8AC9BDE6E8}" dt="2024-01-25T20:31:48.151" v="343"/>
          <ac:spMkLst>
            <pc:docMk/>
            <pc:sldMk cId="1593072468" sldId="262"/>
            <ac:spMk id="3" creationId="{5EB39077-71DA-8492-F200-B893A669F56C}"/>
          </ac:spMkLst>
        </pc:spChg>
      </pc:sldChg>
      <pc:sldChg chg="addSp delSp modSp mod setBg modClrScheme chgLayout">
        <pc:chgData name="Powers, Audrey" userId="S::apowers4@uiowa.edu::91940f15-08ec-40e1-9d05-aa44b2c83092" providerId="AD" clId="Web-{F02BDBE7-DE58-C2E6-BC82-3E8AC9BDE6E8}" dt="2024-01-25T20:35:13.265" v="365"/>
        <pc:sldMkLst>
          <pc:docMk/>
          <pc:sldMk cId="1351570462" sldId="263"/>
        </pc:sldMkLst>
        <pc:spChg chg="mod ord">
          <ac:chgData name="Powers, Audrey" userId="S::apowers4@uiowa.edu::91940f15-08ec-40e1-9d05-aa44b2c83092" providerId="AD" clId="Web-{F02BDBE7-DE58-C2E6-BC82-3E8AC9BDE6E8}" dt="2024-01-25T20:35:13.265" v="365"/>
          <ac:spMkLst>
            <pc:docMk/>
            <pc:sldMk cId="1351570462" sldId="263"/>
            <ac:spMk id="2" creationId="{E845D03E-F225-710E-5C0A-9C9E36BED51C}"/>
          </ac:spMkLst>
        </pc:spChg>
        <pc:spChg chg="add del mod ord">
          <ac:chgData name="Powers, Audrey" userId="S::apowers4@uiowa.edu::91940f15-08ec-40e1-9d05-aa44b2c83092" providerId="AD" clId="Web-{F02BDBE7-DE58-C2E6-BC82-3E8AC9BDE6E8}" dt="2024-01-25T20:35:13.265" v="365"/>
          <ac:spMkLst>
            <pc:docMk/>
            <pc:sldMk cId="1351570462" sldId="263"/>
            <ac:spMk id="3" creationId="{49893BCF-E3B6-9C8C-B915-9B9504DEC361}"/>
          </ac:spMkLst>
        </pc:spChg>
        <pc:spChg chg="add del">
          <ac:chgData name="Powers, Audrey" userId="S::apowers4@uiowa.edu::91940f15-08ec-40e1-9d05-aa44b2c83092" providerId="AD" clId="Web-{F02BDBE7-DE58-C2E6-BC82-3E8AC9BDE6E8}" dt="2024-01-25T20:32:31.246" v="351"/>
          <ac:spMkLst>
            <pc:docMk/>
            <pc:sldMk cId="1351570462" sldId="263"/>
            <ac:spMk id="6" creationId="{84697CDA-BDB7-4883-B48B-1D4EDB2F0E93}"/>
          </ac:spMkLst>
        </pc:spChg>
        <pc:spChg chg="add del">
          <ac:chgData name="Powers, Audrey" userId="S::apowers4@uiowa.edu::91940f15-08ec-40e1-9d05-aa44b2c83092" providerId="AD" clId="Web-{F02BDBE7-DE58-C2E6-BC82-3E8AC9BDE6E8}" dt="2024-01-25T20:08:25.070" v="82"/>
          <ac:spMkLst>
            <pc:docMk/>
            <pc:sldMk cId="1351570462" sldId="263"/>
            <ac:spMk id="8" creationId="{375136A9-49F9-4DA0-A741-F065B0FA091D}"/>
          </ac:spMkLst>
        </pc:spChg>
        <pc:spChg chg="add del">
          <ac:chgData name="Powers, Audrey" userId="S::apowers4@uiowa.edu::91940f15-08ec-40e1-9d05-aa44b2c83092" providerId="AD" clId="Web-{F02BDBE7-DE58-C2E6-BC82-3E8AC9BDE6E8}" dt="2024-01-25T20:08:25.070" v="82"/>
          <ac:spMkLst>
            <pc:docMk/>
            <pc:sldMk cId="1351570462" sldId="263"/>
            <ac:spMk id="10" creationId="{B912F6C7-0423-4B6F-AECE-710C848918FD}"/>
          </ac:spMkLst>
        </pc:spChg>
        <pc:spChg chg="add del">
          <ac:chgData name="Powers, Audrey" userId="S::apowers4@uiowa.edu::91940f15-08ec-40e1-9d05-aa44b2c83092" providerId="AD" clId="Web-{F02BDBE7-DE58-C2E6-BC82-3E8AC9BDE6E8}" dt="2024-01-25T20:32:31.246" v="351"/>
          <ac:spMkLst>
            <pc:docMk/>
            <pc:sldMk cId="1351570462" sldId="263"/>
            <ac:spMk id="11" creationId="{6295B176-FA0E-4B6A-A190-5E2E82BEA57A}"/>
          </ac:spMkLst>
        </pc:spChg>
        <pc:spChg chg="add del">
          <ac:chgData name="Powers, Audrey" userId="S::apowers4@uiowa.edu::91940f15-08ec-40e1-9d05-aa44b2c83092" providerId="AD" clId="Web-{F02BDBE7-DE58-C2E6-BC82-3E8AC9BDE6E8}" dt="2024-01-25T20:32:31.246" v="351"/>
          <ac:spMkLst>
            <pc:docMk/>
            <pc:sldMk cId="1351570462" sldId="263"/>
            <ac:spMk id="13" creationId="{48F779DE-4744-42D6-9C74-33EC94460CCC}"/>
          </ac:spMkLst>
        </pc:spChg>
        <pc:spChg chg="add del">
          <ac:chgData name="Powers, Audrey" userId="S::apowers4@uiowa.edu::91940f15-08ec-40e1-9d05-aa44b2c83092" providerId="AD" clId="Web-{F02BDBE7-DE58-C2E6-BC82-3E8AC9BDE6E8}" dt="2024-01-25T20:35:13.265" v="365"/>
          <ac:spMkLst>
            <pc:docMk/>
            <pc:sldMk cId="1351570462" sldId="263"/>
            <ac:spMk id="17" creationId="{4BC99CB9-DDAD-44A2-8A1C-E3AF4E72DF5C}"/>
          </ac:spMkLst>
        </pc:spChg>
        <pc:spChg chg="add del">
          <ac:chgData name="Powers, Audrey" userId="S::apowers4@uiowa.edu::91940f15-08ec-40e1-9d05-aa44b2c83092" providerId="AD" clId="Web-{F02BDBE7-DE58-C2E6-BC82-3E8AC9BDE6E8}" dt="2024-01-25T20:35:13.265" v="365"/>
          <ac:spMkLst>
            <pc:docMk/>
            <pc:sldMk cId="1351570462" sldId="263"/>
            <ac:spMk id="23" creationId="{64053CBF-3932-45FF-8285-EE5146085F3A}"/>
          </ac:spMkLst>
        </pc:spChg>
        <pc:spChg chg="add del">
          <ac:chgData name="Powers, Audrey" userId="S::apowers4@uiowa.edu::91940f15-08ec-40e1-9d05-aa44b2c83092" providerId="AD" clId="Web-{F02BDBE7-DE58-C2E6-BC82-3E8AC9BDE6E8}" dt="2024-01-25T20:35:06.390" v="363"/>
          <ac:spMkLst>
            <pc:docMk/>
            <pc:sldMk cId="1351570462" sldId="263"/>
            <ac:spMk id="30" creationId="{D038248A-211C-4EEC-8401-C761B929FB52}"/>
          </ac:spMkLst>
        </pc:spChg>
        <pc:spChg chg="add del">
          <ac:chgData name="Powers, Audrey" userId="S::apowers4@uiowa.edu::91940f15-08ec-40e1-9d05-aa44b2c83092" providerId="AD" clId="Web-{F02BDBE7-DE58-C2E6-BC82-3E8AC9BDE6E8}" dt="2024-01-25T20:35:06.390" v="363"/>
          <ac:spMkLst>
            <pc:docMk/>
            <pc:sldMk cId="1351570462" sldId="263"/>
            <ac:spMk id="32" creationId="{C30A849F-66D9-40C8-BEC8-35AFF8F4568F}"/>
          </ac:spMkLst>
        </pc:spChg>
        <pc:spChg chg="add del">
          <ac:chgData name="Powers, Audrey" userId="S::apowers4@uiowa.edu::91940f15-08ec-40e1-9d05-aa44b2c83092" providerId="AD" clId="Web-{F02BDBE7-DE58-C2E6-BC82-3E8AC9BDE6E8}" dt="2024-01-25T20:34:33.139" v="356"/>
          <ac:spMkLst>
            <pc:docMk/>
            <pc:sldMk cId="1351570462" sldId="263"/>
            <ac:spMk id="49" creationId="{84697CDA-BDB7-4883-B48B-1D4EDB2F0E93}"/>
          </ac:spMkLst>
        </pc:spChg>
        <pc:spChg chg="add del">
          <ac:chgData name="Powers, Audrey" userId="S::apowers4@uiowa.edu::91940f15-08ec-40e1-9d05-aa44b2c83092" providerId="AD" clId="Web-{F02BDBE7-DE58-C2E6-BC82-3E8AC9BDE6E8}" dt="2024-01-25T20:34:33.139" v="356"/>
          <ac:spMkLst>
            <pc:docMk/>
            <pc:sldMk cId="1351570462" sldId="263"/>
            <ac:spMk id="51" creationId="{6295B176-FA0E-4B6A-A190-5E2E82BEA57A}"/>
          </ac:spMkLst>
        </pc:spChg>
        <pc:spChg chg="add del">
          <ac:chgData name="Powers, Audrey" userId="S::apowers4@uiowa.edu::91940f15-08ec-40e1-9d05-aa44b2c83092" providerId="AD" clId="Web-{F02BDBE7-DE58-C2E6-BC82-3E8AC9BDE6E8}" dt="2024-01-25T20:34:33.139" v="356"/>
          <ac:spMkLst>
            <pc:docMk/>
            <pc:sldMk cId="1351570462" sldId="263"/>
            <ac:spMk id="53" creationId="{48F779DE-4744-42D6-9C74-33EC94460CCC}"/>
          </ac:spMkLst>
        </pc:spChg>
        <pc:spChg chg="add del">
          <ac:chgData name="Powers, Audrey" userId="S::apowers4@uiowa.edu::91940f15-08ec-40e1-9d05-aa44b2c83092" providerId="AD" clId="Web-{F02BDBE7-DE58-C2E6-BC82-3E8AC9BDE6E8}" dt="2024-01-25T20:34:37.764" v="358"/>
          <ac:spMkLst>
            <pc:docMk/>
            <pc:sldMk cId="1351570462" sldId="263"/>
            <ac:spMk id="60" creationId="{1E020063-2385-44AC-BD67-258E1F0B9FCE}"/>
          </ac:spMkLst>
        </pc:spChg>
        <pc:spChg chg="add del">
          <ac:chgData name="Powers, Audrey" userId="S::apowers4@uiowa.edu::91940f15-08ec-40e1-9d05-aa44b2c83092" providerId="AD" clId="Web-{F02BDBE7-DE58-C2E6-BC82-3E8AC9BDE6E8}" dt="2024-01-25T20:34:37.764" v="358"/>
          <ac:spMkLst>
            <pc:docMk/>
            <pc:sldMk cId="1351570462" sldId="263"/>
            <ac:spMk id="66" creationId="{7E014A0B-5338-4077-AFE9-A90D04D4492B}"/>
          </ac:spMkLst>
        </pc:spChg>
        <pc:spChg chg="add del">
          <ac:chgData name="Powers, Audrey" userId="S::apowers4@uiowa.edu::91940f15-08ec-40e1-9d05-aa44b2c83092" providerId="AD" clId="Web-{F02BDBE7-DE58-C2E6-BC82-3E8AC9BDE6E8}" dt="2024-01-25T20:34:41.546" v="360"/>
          <ac:spMkLst>
            <pc:docMk/>
            <pc:sldMk cId="1351570462" sldId="263"/>
            <ac:spMk id="68" creationId="{889C5E17-24D0-4696-A3C5-A2261FB455FA}"/>
          </ac:spMkLst>
        </pc:spChg>
        <pc:spChg chg="add del">
          <ac:chgData name="Powers, Audrey" userId="S::apowers4@uiowa.edu::91940f15-08ec-40e1-9d05-aa44b2c83092" providerId="AD" clId="Web-{F02BDBE7-DE58-C2E6-BC82-3E8AC9BDE6E8}" dt="2024-01-25T20:34:41.546" v="360"/>
          <ac:spMkLst>
            <pc:docMk/>
            <pc:sldMk cId="1351570462" sldId="263"/>
            <ac:spMk id="69" creationId="{6929B58F-2358-44CC-ACE5-EF1BD3C6C824}"/>
          </ac:spMkLst>
        </pc:spChg>
        <pc:spChg chg="add del">
          <ac:chgData name="Powers, Audrey" userId="S::apowers4@uiowa.edu::91940f15-08ec-40e1-9d05-aa44b2c83092" providerId="AD" clId="Web-{F02BDBE7-DE58-C2E6-BC82-3E8AC9BDE6E8}" dt="2024-01-25T20:35:04.484" v="362"/>
          <ac:spMkLst>
            <pc:docMk/>
            <pc:sldMk cId="1351570462" sldId="263"/>
            <ac:spMk id="73" creationId="{D038248A-211C-4EEC-8401-C761B929FB52}"/>
          </ac:spMkLst>
        </pc:spChg>
        <pc:spChg chg="add del">
          <ac:chgData name="Powers, Audrey" userId="S::apowers4@uiowa.edu::91940f15-08ec-40e1-9d05-aa44b2c83092" providerId="AD" clId="Web-{F02BDBE7-DE58-C2E6-BC82-3E8AC9BDE6E8}" dt="2024-01-25T20:35:04.484" v="362"/>
          <ac:spMkLst>
            <pc:docMk/>
            <pc:sldMk cId="1351570462" sldId="263"/>
            <ac:spMk id="74" creationId="{C30A849F-66D9-40C8-BEC8-35AFF8F4568F}"/>
          </ac:spMkLst>
        </pc:spChg>
        <pc:grpChg chg="add del">
          <ac:chgData name="Powers, Audrey" userId="S::apowers4@uiowa.edu::91940f15-08ec-40e1-9d05-aa44b2c83092" providerId="AD" clId="Web-{F02BDBE7-DE58-C2E6-BC82-3E8AC9BDE6E8}" dt="2024-01-25T20:35:13.265" v="365"/>
          <ac:grpSpMkLst>
            <pc:docMk/>
            <pc:sldMk cId="1351570462" sldId="263"/>
            <ac:grpSpMk id="18" creationId="{B63ACBA3-DEFD-4C6D-BBA0-64468FA99C2D}"/>
          </ac:grpSpMkLst>
        </pc:grpChg>
        <pc:grpChg chg="add del">
          <ac:chgData name="Powers, Audrey" userId="S::apowers4@uiowa.edu::91940f15-08ec-40e1-9d05-aa44b2c83092" providerId="AD" clId="Web-{F02BDBE7-DE58-C2E6-BC82-3E8AC9BDE6E8}" dt="2024-01-25T20:35:13.265" v="365"/>
          <ac:grpSpMkLst>
            <pc:docMk/>
            <pc:sldMk cId="1351570462" sldId="263"/>
            <ac:grpSpMk id="24" creationId="{2E751C04-BEA6-446B-A678-9C74819EBD4C}"/>
          </ac:grpSpMkLst>
        </pc:grpChg>
        <pc:grpChg chg="add del">
          <ac:chgData name="Powers, Audrey" userId="S::apowers4@uiowa.edu::91940f15-08ec-40e1-9d05-aa44b2c83092" providerId="AD" clId="Web-{F02BDBE7-DE58-C2E6-BC82-3E8AC9BDE6E8}" dt="2024-01-25T20:35:06.390" v="363"/>
          <ac:grpSpMkLst>
            <pc:docMk/>
            <pc:sldMk cId="1351570462" sldId="263"/>
            <ac:grpSpMk id="34" creationId="{04542298-A2B1-480F-A11C-A40EDD19B857}"/>
          </ac:grpSpMkLst>
        </pc:grpChg>
        <pc:grpChg chg="add del">
          <ac:chgData name="Powers, Audrey" userId="S::apowers4@uiowa.edu::91940f15-08ec-40e1-9d05-aa44b2c83092" providerId="AD" clId="Web-{F02BDBE7-DE58-C2E6-BC82-3E8AC9BDE6E8}" dt="2024-01-25T20:35:06.390" v="363"/>
          <ac:grpSpMkLst>
            <pc:docMk/>
            <pc:sldMk cId="1351570462" sldId="263"/>
            <ac:grpSpMk id="40" creationId="{2A5C9C35-2375-49EB-B99C-17C87D42FE7C}"/>
          </ac:grpSpMkLst>
        </pc:grpChg>
        <pc:grpChg chg="add del">
          <ac:chgData name="Powers, Audrey" userId="S::apowers4@uiowa.edu::91940f15-08ec-40e1-9d05-aa44b2c83092" providerId="AD" clId="Web-{F02BDBE7-DE58-C2E6-BC82-3E8AC9BDE6E8}" dt="2024-01-25T20:34:37.764" v="358"/>
          <ac:grpSpMkLst>
            <pc:docMk/>
            <pc:sldMk cId="1351570462" sldId="263"/>
            <ac:grpSpMk id="55" creationId="{78127680-150F-4A90-9950-F66392578116}"/>
          </ac:grpSpMkLst>
        </pc:grpChg>
        <pc:grpChg chg="add del">
          <ac:chgData name="Powers, Audrey" userId="S::apowers4@uiowa.edu::91940f15-08ec-40e1-9d05-aa44b2c83092" providerId="AD" clId="Web-{F02BDBE7-DE58-C2E6-BC82-3E8AC9BDE6E8}" dt="2024-01-25T20:35:04.484" v="362"/>
          <ac:grpSpMkLst>
            <pc:docMk/>
            <pc:sldMk cId="1351570462" sldId="263"/>
            <ac:grpSpMk id="59" creationId="{2A5C9C35-2375-49EB-B99C-17C87D42FE7C}"/>
          </ac:grpSpMkLst>
        </pc:grpChg>
        <pc:grpChg chg="add del">
          <ac:chgData name="Powers, Audrey" userId="S::apowers4@uiowa.edu::91940f15-08ec-40e1-9d05-aa44b2c83092" providerId="AD" clId="Web-{F02BDBE7-DE58-C2E6-BC82-3E8AC9BDE6E8}" dt="2024-01-25T20:34:37.764" v="358"/>
          <ac:grpSpMkLst>
            <pc:docMk/>
            <pc:sldMk cId="1351570462" sldId="263"/>
            <ac:grpSpMk id="61" creationId="{466920E5-8640-4C24-A775-8647637094A7}"/>
          </ac:grpSpMkLst>
        </pc:grpChg>
        <pc:grpChg chg="add del">
          <ac:chgData name="Powers, Audrey" userId="S::apowers4@uiowa.edu::91940f15-08ec-40e1-9d05-aa44b2c83092" providerId="AD" clId="Web-{F02BDBE7-DE58-C2E6-BC82-3E8AC9BDE6E8}" dt="2024-01-25T20:34:41.546" v="360"/>
          <ac:grpSpMkLst>
            <pc:docMk/>
            <pc:sldMk cId="1351570462" sldId="263"/>
            <ac:grpSpMk id="70" creationId="{09DA5303-A1AF-4830-806C-51FCD96188B7}"/>
          </ac:grpSpMkLst>
        </pc:grpChg>
        <pc:grpChg chg="add del">
          <ac:chgData name="Powers, Audrey" userId="S::apowers4@uiowa.edu::91940f15-08ec-40e1-9d05-aa44b2c83092" providerId="AD" clId="Web-{F02BDBE7-DE58-C2E6-BC82-3E8AC9BDE6E8}" dt="2024-01-25T20:35:04.484" v="362"/>
          <ac:grpSpMkLst>
            <pc:docMk/>
            <pc:sldMk cId="1351570462" sldId="263"/>
            <ac:grpSpMk id="75" creationId="{04542298-A2B1-480F-A11C-A40EDD19B857}"/>
          </ac:grpSpMkLst>
        </pc:grpChg>
        <pc:graphicFrameChg chg="add del">
          <ac:chgData name="Powers, Audrey" userId="S::apowers4@uiowa.edu::91940f15-08ec-40e1-9d05-aa44b2c83092" providerId="AD" clId="Web-{F02BDBE7-DE58-C2E6-BC82-3E8AC9BDE6E8}" dt="2024-01-25T20:08:52.430" v="88"/>
          <ac:graphicFrameMkLst>
            <pc:docMk/>
            <pc:sldMk cId="1351570462" sldId="263"/>
            <ac:graphicFrameMk id="9" creationId="{09E86047-A794-190C-77AB-587BBB6F85B0}"/>
          </ac:graphicFrameMkLst>
        </pc:graphicFrameChg>
        <pc:picChg chg="add del">
          <ac:chgData name="Powers, Audrey" userId="S::apowers4@uiowa.edu::91940f15-08ec-40e1-9d05-aa44b2c83092" providerId="AD" clId="Web-{F02BDBE7-DE58-C2E6-BC82-3E8AC9BDE6E8}" dt="2024-01-25T20:08:30.430" v="84"/>
          <ac:picMkLst>
            <pc:docMk/>
            <pc:sldMk cId="1351570462" sldId="263"/>
            <ac:picMk id="5" creationId="{5FEE4851-771C-207B-AC08-625BA73B6B34}"/>
          </ac:picMkLst>
        </pc:picChg>
        <pc:picChg chg="add del">
          <ac:chgData name="Powers, Audrey" userId="S::apowers4@uiowa.edu::91940f15-08ec-40e1-9d05-aa44b2c83092" providerId="AD" clId="Web-{F02BDBE7-DE58-C2E6-BC82-3E8AC9BDE6E8}" dt="2024-01-25T20:08:40.008" v="86"/>
          <ac:picMkLst>
            <pc:docMk/>
            <pc:sldMk cId="1351570462" sldId="263"/>
            <ac:picMk id="7" creationId="{982AACD0-162B-5763-75E8-A8A60C1217C6}"/>
          </ac:picMkLst>
        </pc:picChg>
        <pc:picChg chg="add del">
          <ac:chgData name="Powers, Audrey" userId="S::apowers4@uiowa.edu::91940f15-08ec-40e1-9d05-aa44b2c83092" providerId="AD" clId="Web-{F02BDBE7-DE58-C2E6-BC82-3E8AC9BDE6E8}" dt="2024-01-25T20:34:37.764" v="358"/>
          <ac:picMkLst>
            <pc:docMk/>
            <pc:sldMk cId="1351570462" sldId="263"/>
            <ac:picMk id="48" creationId="{B575305F-53FC-3A8D-C578-DABB2C853D9A}"/>
          </ac:picMkLst>
        </pc:picChg>
        <pc:cxnChg chg="add del">
          <ac:chgData name="Powers, Audrey" userId="S::apowers4@uiowa.edu::91940f15-08ec-40e1-9d05-aa44b2c83092" providerId="AD" clId="Web-{F02BDBE7-DE58-C2E6-BC82-3E8AC9BDE6E8}" dt="2024-01-25T20:08:25.070" v="82"/>
          <ac:cxnSpMkLst>
            <pc:docMk/>
            <pc:sldMk cId="1351570462" sldId="263"/>
            <ac:cxnSpMk id="12" creationId="{A7208205-03EE-4EC8-9C34-59270C1880D8}"/>
          </ac:cxnSpMkLst>
        </pc:cxnChg>
      </pc:sldChg>
      <pc:sldChg chg="modSp mod setBg modClrScheme chgLayout">
        <pc:chgData name="Powers, Audrey" userId="S::apowers4@uiowa.edu::91940f15-08ec-40e1-9d05-aa44b2c83092" providerId="AD" clId="Web-{F02BDBE7-DE58-C2E6-BC82-3E8AC9BDE6E8}" dt="2024-01-25T20:31:04.072" v="324"/>
        <pc:sldMkLst>
          <pc:docMk/>
          <pc:sldMk cId="1864627882" sldId="264"/>
        </pc:sldMkLst>
        <pc:spChg chg="mod ord">
          <ac:chgData name="Powers, Audrey" userId="S::apowers4@uiowa.edu::91940f15-08ec-40e1-9d05-aa44b2c83092" providerId="AD" clId="Web-{F02BDBE7-DE58-C2E6-BC82-3E8AC9BDE6E8}" dt="2024-01-25T20:31:04.056" v="323"/>
          <ac:spMkLst>
            <pc:docMk/>
            <pc:sldMk cId="1864627882" sldId="264"/>
            <ac:spMk id="2" creationId="{799D58FE-276C-A8ED-213E-EFC743CAF400}"/>
          </ac:spMkLst>
        </pc:spChg>
        <pc:spChg chg="mod ord">
          <ac:chgData name="Powers, Audrey" userId="S::apowers4@uiowa.edu::91940f15-08ec-40e1-9d05-aa44b2c83092" providerId="AD" clId="Web-{F02BDBE7-DE58-C2E6-BC82-3E8AC9BDE6E8}" dt="2024-01-25T20:31:04.072" v="324"/>
          <ac:spMkLst>
            <pc:docMk/>
            <pc:sldMk cId="1864627882" sldId="264"/>
            <ac:spMk id="3" creationId="{96CA5ED8-19E7-C7C7-6CF2-4D277B848A58}"/>
          </ac:spMkLst>
        </pc:spChg>
      </pc:sldChg>
      <pc:sldChg chg="addSp modSp del mod setBg modClrScheme chgLayout">
        <pc:chgData name="Powers, Audrey" userId="S::apowers4@uiowa.edu::91940f15-08ec-40e1-9d05-aa44b2c83092" providerId="AD" clId="Web-{F02BDBE7-DE58-C2E6-BC82-3E8AC9BDE6E8}" dt="2024-01-25T20:29:13.491" v="292"/>
        <pc:sldMkLst>
          <pc:docMk/>
          <pc:sldMk cId="1368512288" sldId="266"/>
        </pc:sldMkLst>
        <pc:spChg chg="mod ord">
          <ac:chgData name="Powers, Audrey" userId="S::apowers4@uiowa.edu::91940f15-08ec-40e1-9d05-aa44b2c83092" providerId="AD" clId="Web-{F02BDBE7-DE58-C2E6-BC82-3E8AC9BDE6E8}" dt="2024-01-25T20:27:13.707" v="276"/>
          <ac:spMkLst>
            <pc:docMk/>
            <pc:sldMk cId="1368512288" sldId="266"/>
            <ac:spMk id="2" creationId="{BD9403D8-6197-3D2B-D490-AD752A9A4D7B}"/>
          </ac:spMkLst>
        </pc:spChg>
        <pc:spChg chg="mod ord">
          <ac:chgData name="Powers, Audrey" userId="S::apowers4@uiowa.edu::91940f15-08ec-40e1-9d05-aa44b2c83092" providerId="AD" clId="Web-{F02BDBE7-DE58-C2E6-BC82-3E8AC9BDE6E8}" dt="2024-01-25T20:27:13.707" v="276"/>
          <ac:spMkLst>
            <pc:docMk/>
            <pc:sldMk cId="1368512288" sldId="266"/>
            <ac:spMk id="3" creationId="{D343C32D-1AC8-DFB6-EA37-F31E0EE78B59}"/>
          </ac:spMkLst>
        </pc:spChg>
        <pc:spChg chg="add mod ord">
          <ac:chgData name="Powers, Audrey" userId="S::apowers4@uiowa.edu::91940f15-08ec-40e1-9d05-aa44b2c83092" providerId="AD" clId="Web-{F02BDBE7-DE58-C2E6-BC82-3E8AC9BDE6E8}" dt="2024-01-25T20:27:13.707" v="276"/>
          <ac:spMkLst>
            <pc:docMk/>
            <pc:sldMk cId="1368512288" sldId="266"/>
            <ac:spMk id="4" creationId="{A6CBCE21-CEB8-5BDF-C6CD-43736F387048}"/>
          </ac:spMkLst>
        </pc:spChg>
      </pc:sldChg>
      <pc:sldChg chg="modSp mod setBg modClrScheme chgLayout">
        <pc:chgData name="Powers, Audrey" userId="S::apowers4@uiowa.edu::91940f15-08ec-40e1-9d05-aa44b2c83092" providerId="AD" clId="Web-{F02BDBE7-DE58-C2E6-BC82-3E8AC9BDE6E8}" dt="2024-01-25T20:31:37.994" v="339" actId="20577"/>
        <pc:sldMkLst>
          <pc:docMk/>
          <pc:sldMk cId="468941272" sldId="267"/>
        </pc:sldMkLst>
        <pc:spChg chg="mod ord">
          <ac:chgData name="Powers, Audrey" userId="S::apowers4@uiowa.edu::91940f15-08ec-40e1-9d05-aa44b2c83092" providerId="AD" clId="Web-{F02BDBE7-DE58-C2E6-BC82-3E8AC9BDE6E8}" dt="2024-01-25T20:31:37.994" v="339" actId="20577"/>
          <ac:spMkLst>
            <pc:docMk/>
            <pc:sldMk cId="468941272" sldId="267"/>
            <ac:spMk id="2" creationId="{71812689-9EDA-45C2-7101-44F5C7A78E4D}"/>
          </ac:spMkLst>
        </pc:spChg>
        <pc:picChg chg="mod ord">
          <ac:chgData name="Powers, Audrey" userId="S::apowers4@uiowa.edu::91940f15-08ec-40e1-9d05-aa44b2c83092" providerId="AD" clId="Web-{F02BDBE7-DE58-C2E6-BC82-3E8AC9BDE6E8}" dt="2024-01-25T20:22:22.325" v="203" actId="1076"/>
          <ac:picMkLst>
            <pc:docMk/>
            <pc:sldMk cId="468941272" sldId="267"/>
            <ac:picMk id="4" creationId="{88EED5C3-8EC1-DE53-A6BD-CD8CA6451E1B}"/>
          </ac:picMkLst>
        </pc:picChg>
        <pc:picChg chg="mod">
          <ac:chgData name="Powers, Audrey" userId="S::apowers4@uiowa.edu::91940f15-08ec-40e1-9d05-aa44b2c83092" providerId="AD" clId="Web-{F02BDBE7-DE58-C2E6-BC82-3E8AC9BDE6E8}" dt="2024-01-25T20:22:25.590" v="204" actId="1076"/>
          <ac:picMkLst>
            <pc:docMk/>
            <pc:sldMk cId="468941272" sldId="267"/>
            <ac:picMk id="5" creationId="{FF1C65EF-CB3D-F96C-4A6F-453A016E8C0F}"/>
          </ac:picMkLst>
        </pc:picChg>
        <pc:picChg chg="mod">
          <ac:chgData name="Powers, Audrey" userId="S::apowers4@uiowa.edu::91940f15-08ec-40e1-9d05-aa44b2c83092" providerId="AD" clId="Web-{F02BDBE7-DE58-C2E6-BC82-3E8AC9BDE6E8}" dt="2024-01-25T20:22:12.012" v="199" actId="1076"/>
          <ac:picMkLst>
            <pc:docMk/>
            <pc:sldMk cId="468941272" sldId="267"/>
            <ac:picMk id="6" creationId="{F82F193C-531A-4BDE-EA19-8D0F5F2C6BC8}"/>
          </ac:picMkLst>
        </pc:picChg>
        <pc:picChg chg="mod">
          <ac:chgData name="Powers, Audrey" userId="S::apowers4@uiowa.edu::91940f15-08ec-40e1-9d05-aa44b2c83092" providerId="AD" clId="Web-{F02BDBE7-DE58-C2E6-BC82-3E8AC9BDE6E8}" dt="2024-01-25T20:22:34.137" v="207" actId="1076"/>
          <ac:picMkLst>
            <pc:docMk/>
            <pc:sldMk cId="468941272" sldId="267"/>
            <ac:picMk id="7" creationId="{17A37F45-9405-EEBE-3F38-3789AAFF7B08}"/>
          </ac:picMkLst>
        </pc:picChg>
        <pc:picChg chg="mod">
          <ac:chgData name="Powers, Audrey" userId="S::apowers4@uiowa.edu::91940f15-08ec-40e1-9d05-aa44b2c83092" providerId="AD" clId="Web-{F02BDBE7-DE58-C2E6-BC82-3E8AC9BDE6E8}" dt="2024-01-25T20:22:32.122" v="206" actId="1076"/>
          <ac:picMkLst>
            <pc:docMk/>
            <pc:sldMk cId="468941272" sldId="267"/>
            <ac:picMk id="8" creationId="{4829AD58-64A4-266B-46A2-D09E0BA7FFE4}"/>
          </ac:picMkLst>
        </pc:picChg>
        <pc:picChg chg="mod">
          <ac:chgData name="Powers, Audrey" userId="S::apowers4@uiowa.edu::91940f15-08ec-40e1-9d05-aa44b2c83092" providerId="AD" clId="Web-{F02BDBE7-DE58-C2E6-BC82-3E8AC9BDE6E8}" dt="2024-01-25T20:22:27.887" v="205" actId="1076"/>
          <ac:picMkLst>
            <pc:docMk/>
            <pc:sldMk cId="468941272" sldId="267"/>
            <ac:picMk id="9" creationId="{0A88FEF3-C815-30C8-F74D-D37F3F888A0A}"/>
          </ac:picMkLst>
        </pc:picChg>
      </pc:sldChg>
      <pc:sldChg chg="addSp delSp modSp add mod replId setBg modClrScheme chgLayout">
        <pc:chgData name="Powers, Audrey" userId="S::apowers4@uiowa.edu::91940f15-08ec-40e1-9d05-aa44b2c83092" providerId="AD" clId="Web-{F02BDBE7-DE58-C2E6-BC82-3E8AC9BDE6E8}" dt="2024-01-25T20:49:51.505" v="488" actId="20577"/>
        <pc:sldMkLst>
          <pc:docMk/>
          <pc:sldMk cId="3255224695" sldId="268"/>
        </pc:sldMkLst>
        <pc:spChg chg="mod ord">
          <ac:chgData name="Powers, Audrey" userId="S::apowers4@uiowa.edu::91940f15-08ec-40e1-9d05-aa44b2c83092" providerId="AD" clId="Web-{F02BDBE7-DE58-C2E6-BC82-3E8AC9BDE6E8}" dt="2024-01-25T20:31:30.932" v="333"/>
          <ac:spMkLst>
            <pc:docMk/>
            <pc:sldMk cId="3255224695" sldId="268"/>
            <ac:spMk id="2" creationId="{9A73D257-8AAB-BE62-A4B9-176FF51138FD}"/>
          </ac:spMkLst>
        </pc:spChg>
        <pc:spChg chg="mod ord">
          <ac:chgData name="Powers, Audrey" userId="S::apowers4@uiowa.edu::91940f15-08ec-40e1-9d05-aa44b2c83092" providerId="AD" clId="Web-{F02BDBE7-DE58-C2E6-BC82-3E8AC9BDE6E8}" dt="2024-01-25T20:31:30.947" v="334"/>
          <ac:spMkLst>
            <pc:docMk/>
            <pc:sldMk cId="3255224695" sldId="268"/>
            <ac:spMk id="3" creationId="{332130C6-BC98-0ADA-1F93-543BFCB6CA00}"/>
          </ac:spMkLst>
        </pc:spChg>
        <pc:spChg chg="add mod ord">
          <ac:chgData name="Powers, Audrey" userId="S::apowers4@uiowa.edu::91940f15-08ec-40e1-9d05-aa44b2c83092" providerId="AD" clId="Web-{F02BDBE7-DE58-C2E6-BC82-3E8AC9BDE6E8}" dt="2024-01-25T20:31:30.963" v="336"/>
          <ac:spMkLst>
            <pc:docMk/>
            <pc:sldMk cId="3255224695" sldId="268"/>
            <ac:spMk id="4" creationId="{14E1E322-C28C-F33F-DED6-53B7E62981BE}"/>
          </ac:spMkLst>
        </pc:spChg>
        <pc:spChg chg="add mod ord">
          <ac:chgData name="Powers, Audrey" userId="S::apowers4@uiowa.edu::91940f15-08ec-40e1-9d05-aa44b2c83092" providerId="AD" clId="Web-{F02BDBE7-DE58-C2E6-BC82-3E8AC9BDE6E8}" dt="2024-01-25T20:31:30.979" v="337"/>
          <ac:spMkLst>
            <pc:docMk/>
            <pc:sldMk cId="3255224695" sldId="268"/>
            <ac:spMk id="5" creationId="{5F6E7993-AA5C-4CD0-0822-0C36BA2F6115}"/>
          </ac:spMkLst>
        </pc:spChg>
        <pc:spChg chg="add mod ord">
          <ac:chgData name="Powers, Audrey" userId="S::apowers4@uiowa.edu::91940f15-08ec-40e1-9d05-aa44b2c83092" providerId="AD" clId="Web-{F02BDBE7-DE58-C2E6-BC82-3E8AC9BDE6E8}" dt="2024-01-25T20:31:30.947" v="335"/>
          <ac:spMkLst>
            <pc:docMk/>
            <pc:sldMk cId="3255224695" sldId="268"/>
            <ac:spMk id="6" creationId="{6CFC4D1C-601D-42C9-FE01-EC935A26421A}"/>
          </ac:spMkLst>
        </pc:spChg>
        <pc:spChg chg="add del">
          <ac:chgData name="Powers, Audrey" userId="S::apowers4@uiowa.edu::91940f15-08ec-40e1-9d05-aa44b2c83092" providerId="AD" clId="Web-{F02BDBE7-DE58-C2E6-BC82-3E8AC9BDE6E8}" dt="2024-01-25T20:26:54.081" v="274"/>
          <ac:spMkLst>
            <pc:docMk/>
            <pc:sldMk cId="3255224695" sldId="268"/>
            <ac:spMk id="7" creationId="{2FE89932-999D-030A-FC2F-F44D359E21B0}"/>
          </ac:spMkLst>
        </pc:spChg>
        <pc:spChg chg="add mod">
          <ac:chgData name="Powers, Audrey" userId="S::apowers4@uiowa.edu::91940f15-08ec-40e1-9d05-aa44b2c83092" providerId="AD" clId="Web-{F02BDBE7-DE58-C2E6-BC82-3E8AC9BDE6E8}" dt="2024-01-25T20:49:51.505" v="488" actId="20577"/>
          <ac:spMkLst>
            <pc:docMk/>
            <pc:sldMk cId="3255224695" sldId="268"/>
            <ac:spMk id="8" creationId="{3B45B4DD-B3FE-A30F-D012-294C3A38C3B3}"/>
          </ac:spMkLst>
        </pc:spChg>
        <pc:spChg chg="add del">
          <ac:chgData name="Powers, Audrey" userId="S::apowers4@uiowa.edu::91940f15-08ec-40e1-9d05-aa44b2c83092" providerId="AD" clId="Web-{F02BDBE7-DE58-C2E6-BC82-3E8AC9BDE6E8}" dt="2024-01-25T20:26:03.361" v="260"/>
          <ac:spMkLst>
            <pc:docMk/>
            <pc:sldMk cId="3255224695" sldId="268"/>
            <ac:spMk id="12" creationId="{BACC6370-2D7E-4714-9D71-7542949D7D5D}"/>
          </ac:spMkLst>
        </pc:spChg>
        <pc:spChg chg="add del">
          <ac:chgData name="Powers, Audrey" userId="S::apowers4@uiowa.edu::91940f15-08ec-40e1-9d05-aa44b2c83092" providerId="AD" clId="Web-{F02BDBE7-DE58-C2E6-BC82-3E8AC9BDE6E8}" dt="2024-01-25T20:26:03.361" v="260"/>
          <ac:spMkLst>
            <pc:docMk/>
            <pc:sldMk cId="3255224695" sldId="268"/>
            <ac:spMk id="14" creationId="{256B2C21-A230-48C0-8DF1-C46611373C44}"/>
          </ac:spMkLst>
        </pc:spChg>
        <pc:spChg chg="add del">
          <ac:chgData name="Powers, Audrey" userId="S::apowers4@uiowa.edu::91940f15-08ec-40e1-9d05-aa44b2c83092" providerId="AD" clId="Web-{F02BDBE7-DE58-C2E6-BC82-3E8AC9BDE6E8}" dt="2024-01-25T20:26:03.361" v="260"/>
          <ac:spMkLst>
            <pc:docMk/>
            <pc:sldMk cId="3255224695" sldId="268"/>
            <ac:spMk id="16" creationId="{3847E18C-932D-4C95-AABA-FEC7C9499AD7}"/>
          </ac:spMkLst>
        </pc:spChg>
        <pc:spChg chg="add del">
          <ac:chgData name="Powers, Audrey" userId="S::apowers4@uiowa.edu::91940f15-08ec-40e1-9d05-aa44b2c83092" providerId="AD" clId="Web-{F02BDBE7-DE58-C2E6-BC82-3E8AC9BDE6E8}" dt="2024-01-25T20:26:03.361" v="260"/>
          <ac:spMkLst>
            <pc:docMk/>
            <pc:sldMk cId="3255224695" sldId="268"/>
            <ac:spMk id="18" creationId="{3150CB11-0C61-439E-910F-5787759E72A0}"/>
          </ac:spMkLst>
        </pc:spChg>
        <pc:spChg chg="add del">
          <ac:chgData name="Powers, Audrey" userId="S::apowers4@uiowa.edu::91940f15-08ec-40e1-9d05-aa44b2c83092" providerId="AD" clId="Web-{F02BDBE7-DE58-C2E6-BC82-3E8AC9BDE6E8}" dt="2024-01-25T20:26:03.361" v="260"/>
          <ac:spMkLst>
            <pc:docMk/>
            <pc:sldMk cId="3255224695" sldId="268"/>
            <ac:spMk id="20" creationId="{43F8A58B-5155-44CE-A5FF-7647B47D0A7A}"/>
          </ac:spMkLst>
        </pc:spChg>
        <pc:spChg chg="add del">
          <ac:chgData name="Powers, Audrey" userId="S::apowers4@uiowa.edu::91940f15-08ec-40e1-9d05-aa44b2c83092" providerId="AD" clId="Web-{F02BDBE7-DE58-C2E6-BC82-3E8AC9BDE6E8}" dt="2024-01-25T20:26:03.361" v="260"/>
          <ac:spMkLst>
            <pc:docMk/>
            <pc:sldMk cId="3255224695" sldId="268"/>
            <ac:spMk id="22" creationId="{443F2ACA-E6D6-4028-82DD-F03C262D5DE6}"/>
          </ac:spMkLst>
        </pc:spChg>
        <pc:spChg chg="add del">
          <ac:chgData name="Powers, Audrey" userId="S::apowers4@uiowa.edu::91940f15-08ec-40e1-9d05-aa44b2c83092" providerId="AD" clId="Web-{F02BDBE7-DE58-C2E6-BC82-3E8AC9BDE6E8}" dt="2024-01-25T20:26:09.315" v="262"/>
          <ac:spMkLst>
            <pc:docMk/>
            <pc:sldMk cId="3255224695" sldId="268"/>
            <ac:spMk id="24" creationId="{2A11688B-0A27-4E86-8D55-76F71ADF299B}"/>
          </ac:spMkLst>
        </pc:spChg>
        <pc:spChg chg="add del">
          <ac:chgData name="Powers, Audrey" userId="S::apowers4@uiowa.edu::91940f15-08ec-40e1-9d05-aa44b2c83092" providerId="AD" clId="Web-{F02BDBE7-DE58-C2E6-BC82-3E8AC9BDE6E8}" dt="2024-01-25T20:26:09.315" v="262"/>
          <ac:spMkLst>
            <pc:docMk/>
            <pc:sldMk cId="3255224695" sldId="268"/>
            <ac:spMk id="27" creationId="{40F88E6C-5782-452A-8C4F-9D2C2EAC8499}"/>
          </ac:spMkLst>
        </pc:spChg>
        <pc:spChg chg="add del">
          <ac:chgData name="Powers, Audrey" userId="S::apowers4@uiowa.edu::91940f15-08ec-40e1-9d05-aa44b2c83092" providerId="AD" clId="Web-{F02BDBE7-DE58-C2E6-BC82-3E8AC9BDE6E8}" dt="2024-01-25T20:26:11.690" v="264"/>
          <ac:spMkLst>
            <pc:docMk/>
            <pc:sldMk cId="3255224695" sldId="268"/>
            <ac:spMk id="29" creationId="{6C4028FD-8BAA-4A19-BFDE-594D991B7552}"/>
          </ac:spMkLst>
        </pc:spChg>
        <pc:spChg chg="add del">
          <ac:chgData name="Powers, Audrey" userId="S::apowers4@uiowa.edu::91940f15-08ec-40e1-9d05-aa44b2c83092" providerId="AD" clId="Web-{F02BDBE7-DE58-C2E6-BC82-3E8AC9BDE6E8}" dt="2024-01-25T20:26:21.971" v="266"/>
          <ac:spMkLst>
            <pc:docMk/>
            <pc:sldMk cId="3255224695" sldId="268"/>
            <ac:spMk id="31" creationId="{955A2079-FA98-4876-80F0-72364A7D2EA4}"/>
          </ac:spMkLst>
        </pc:spChg>
        <pc:grpChg chg="add del">
          <ac:chgData name="Powers, Audrey" userId="S::apowers4@uiowa.edu::91940f15-08ec-40e1-9d05-aa44b2c83092" providerId="AD" clId="Web-{F02BDBE7-DE58-C2E6-BC82-3E8AC9BDE6E8}" dt="2024-01-25T20:26:09.315" v="262"/>
          <ac:grpSpMkLst>
            <pc:docMk/>
            <pc:sldMk cId="3255224695" sldId="268"/>
            <ac:grpSpMk id="25" creationId="{C84A868B-654E-447C-8D9C-0F9328308CA2}"/>
          </ac:grpSpMkLst>
        </pc:grpChg>
      </pc:sldChg>
      <pc:sldChg chg="addSp delSp modSp add ord replId">
        <pc:chgData name="Powers, Audrey" userId="S::apowers4@uiowa.edu::91940f15-08ec-40e1-9d05-aa44b2c83092" providerId="AD" clId="Web-{F02BDBE7-DE58-C2E6-BC82-3E8AC9BDE6E8}" dt="2024-01-25T20:31:17.744" v="332" actId="20577"/>
        <pc:sldMkLst>
          <pc:docMk/>
          <pc:sldMk cId="1907956925" sldId="269"/>
        </pc:sldMkLst>
        <pc:spChg chg="mod">
          <ac:chgData name="Powers, Audrey" userId="S::apowers4@uiowa.edu::91940f15-08ec-40e1-9d05-aa44b2c83092" providerId="AD" clId="Web-{F02BDBE7-DE58-C2E6-BC82-3E8AC9BDE6E8}" dt="2024-01-25T20:31:10.400" v="325"/>
          <ac:spMkLst>
            <pc:docMk/>
            <pc:sldMk cId="1907956925" sldId="269"/>
            <ac:spMk id="2" creationId="{F5EFE570-9D91-5D2B-E189-8C0B16D47564}"/>
          </ac:spMkLst>
        </pc:spChg>
        <pc:spChg chg="mod">
          <ac:chgData name="Powers, Audrey" userId="S::apowers4@uiowa.edu::91940f15-08ec-40e1-9d05-aa44b2c83092" providerId="AD" clId="Web-{F02BDBE7-DE58-C2E6-BC82-3E8AC9BDE6E8}" dt="2024-01-25T20:31:10.400" v="326"/>
          <ac:spMkLst>
            <pc:docMk/>
            <pc:sldMk cId="1907956925" sldId="269"/>
            <ac:spMk id="3" creationId="{B685C139-1756-FEBE-4CDB-52FC0EFB9307}"/>
          </ac:spMkLst>
        </pc:spChg>
        <pc:spChg chg="mod">
          <ac:chgData name="Powers, Audrey" userId="S::apowers4@uiowa.edu::91940f15-08ec-40e1-9d05-aa44b2c83092" providerId="AD" clId="Web-{F02BDBE7-DE58-C2E6-BC82-3E8AC9BDE6E8}" dt="2024-01-25T20:31:10.431" v="328"/>
          <ac:spMkLst>
            <pc:docMk/>
            <pc:sldMk cId="1907956925" sldId="269"/>
            <ac:spMk id="4" creationId="{3886074D-C1BF-FF6C-F58C-80F5B422D974}"/>
          </ac:spMkLst>
        </pc:spChg>
        <pc:spChg chg="mod">
          <ac:chgData name="Powers, Audrey" userId="S::apowers4@uiowa.edu::91940f15-08ec-40e1-9d05-aa44b2c83092" providerId="AD" clId="Web-{F02BDBE7-DE58-C2E6-BC82-3E8AC9BDE6E8}" dt="2024-01-25T20:31:10.431" v="329"/>
          <ac:spMkLst>
            <pc:docMk/>
            <pc:sldMk cId="1907956925" sldId="269"/>
            <ac:spMk id="5" creationId="{C83E3CD6-0CF6-3901-9D9C-0577B3CC2ADB}"/>
          </ac:spMkLst>
        </pc:spChg>
        <pc:spChg chg="mod">
          <ac:chgData name="Powers, Audrey" userId="S::apowers4@uiowa.edu::91940f15-08ec-40e1-9d05-aa44b2c83092" providerId="AD" clId="Web-{F02BDBE7-DE58-C2E6-BC82-3E8AC9BDE6E8}" dt="2024-01-25T20:31:17.744" v="332" actId="20577"/>
          <ac:spMkLst>
            <pc:docMk/>
            <pc:sldMk cId="1907956925" sldId="269"/>
            <ac:spMk id="6" creationId="{B3814030-D11A-B3C0-6E11-25532B46F8AF}"/>
          </ac:spMkLst>
        </pc:spChg>
        <pc:spChg chg="add del">
          <ac:chgData name="Powers, Audrey" userId="S::apowers4@uiowa.edu::91940f15-08ec-40e1-9d05-aa44b2c83092" providerId="AD" clId="Web-{F02BDBE7-DE58-C2E6-BC82-3E8AC9BDE6E8}" dt="2024-01-25T20:29:27.257" v="294"/>
          <ac:spMkLst>
            <pc:docMk/>
            <pc:sldMk cId="1907956925" sldId="269"/>
            <ac:spMk id="7" creationId="{6EE81EF7-32EF-725A-54FE-2BDB8E0443DD}"/>
          </ac:spMkLst>
        </pc:spChg>
      </pc:sldChg>
      <pc:sldMasterChg chg="del delSldLayout">
        <pc:chgData name="Powers, Audrey" userId="S::apowers4@uiowa.edu::91940f15-08ec-40e1-9d05-aa44b2c83092" providerId="AD" clId="Web-{F02BDBE7-DE58-C2E6-BC82-3E8AC9BDE6E8}" dt="2024-01-25T20:05:34.566" v="76"/>
        <pc:sldMasterMkLst>
          <pc:docMk/>
          <pc:sldMasterMk cId="2460954070" sldId="2147483660"/>
        </pc:sldMasterMkLst>
        <pc:sldLayoutChg chg="del">
          <pc:chgData name="Powers, Audrey" userId="S::apowers4@uiowa.edu::91940f15-08ec-40e1-9d05-aa44b2c83092" providerId="AD" clId="Web-{F02BDBE7-DE58-C2E6-BC82-3E8AC9BDE6E8}" dt="2024-01-25T20:05:34.566" v="76"/>
          <pc:sldLayoutMkLst>
            <pc:docMk/>
            <pc:sldMasterMk cId="2460954070" sldId="2147483660"/>
            <pc:sldLayoutMk cId="2385387890" sldId="2147483661"/>
          </pc:sldLayoutMkLst>
        </pc:sldLayoutChg>
        <pc:sldLayoutChg chg="del">
          <pc:chgData name="Powers, Audrey" userId="S::apowers4@uiowa.edu::91940f15-08ec-40e1-9d05-aa44b2c83092" providerId="AD" clId="Web-{F02BDBE7-DE58-C2E6-BC82-3E8AC9BDE6E8}" dt="2024-01-25T20:05:34.566" v="76"/>
          <pc:sldLayoutMkLst>
            <pc:docMk/>
            <pc:sldMasterMk cId="2460954070" sldId="2147483660"/>
            <pc:sldLayoutMk cId="949138452" sldId="2147483662"/>
          </pc:sldLayoutMkLst>
        </pc:sldLayoutChg>
        <pc:sldLayoutChg chg="del">
          <pc:chgData name="Powers, Audrey" userId="S::apowers4@uiowa.edu::91940f15-08ec-40e1-9d05-aa44b2c83092" providerId="AD" clId="Web-{F02BDBE7-DE58-C2E6-BC82-3E8AC9BDE6E8}" dt="2024-01-25T20:05:34.566" v="76"/>
          <pc:sldLayoutMkLst>
            <pc:docMk/>
            <pc:sldMasterMk cId="2460954070" sldId="2147483660"/>
            <pc:sldLayoutMk cId="2591524520" sldId="2147483663"/>
          </pc:sldLayoutMkLst>
        </pc:sldLayoutChg>
        <pc:sldLayoutChg chg="del">
          <pc:chgData name="Powers, Audrey" userId="S::apowers4@uiowa.edu::91940f15-08ec-40e1-9d05-aa44b2c83092" providerId="AD" clId="Web-{F02BDBE7-DE58-C2E6-BC82-3E8AC9BDE6E8}" dt="2024-01-25T20:05:34.566" v="76"/>
          <pc:sldLayoutMkLst>
            <pc:docMk/>
            <pc:sldMasterMk cId="2460954070" sldId="2147483660"/>
            <pc:sldLayoutMk cId="1203092039" sldId="2147483664"/>
          </pc:sldLayoutMkLst>
        </pc:sldLayoutChg>
        <pc:sldLayoutChg chg="del">
          <pc:chgData name="Powers, Audrey" userId="S::apowers4@uiowa.edu::91940f15-08ec-40e1-9d05-aa44b2c83092" providerId="AD" clId="Web-{F02BDBE7-DE58-C2E6-BC82-3E8AC9BDE6E8}" dt="2024-01-25T20:05:34.566" v="76"/>
          <pc:sldLayoutMkLst>
            <pc:docMk/>
            <pc:sldMasterMk cId="2460954070" sldId="2147483660"/>
            <pc:sldLayoutMk cId="3733172339" sldId="2147483665"/>
          </pc:sldLayoutMkLst>
        </pc:sldLayoutChg>
        <pc:sldLayoutChg chg="del">
          <pc:chgData name="Powers, Audrey" userId="S::apowers4@uiowa.edu::91940f15-08ec-40e1-9d05-aa44b2c83092" providerId="AD" clId="Web-{F02BDBE7-DE58-C2E6-BC82-3E8AC9BDE6E8}" dt="2024-01-25T20:05:34.566" v="76"/>
          <pc:sldLayoutMkLst>
            <pc:docMk/>
            <pc:sldMasterMk cId="2460954070" sldId="2147483660"/>
            <pc:sldLayoutMk cId="3210312558" sldId="2147483666"/>
          </pc:sldLayoutMkLst>
        </pc:sldLayoutChg>
        <pc:sldLayoutChg chg="del">
          <pc:chgData name="Powers, Audrey" userId="S::apowers4@uiowa.edu::91940f15-08ec-40e1-9d05-aa44b2c83092" providerId="AD" clId="Web-{F02BDBE7-DE58-C2E6-BC82-3E8AC9BDE6E8}" dt="2024-01-25T20:05:34.566" v="76"/>
          <pc:sldLayoutMkLst>
            <pc:docMk/>
            <pc:sldMasterMk cId="2460954070" sldId="2147483660"/>
            <pc:sldLayoutMk cId="3146388984" sldId="2147483667"/>
          </pc:sldLayoutMkLst>
        </pc:sldLayoutChg>
        <pc:sldLayoutChg chg="del">
          <pc:chgData name="Powers, Audrey" userId="S::apowers4@uiowa.edu::91940f15-08ec-40e1-9d05-aa44b2c83092" providerId="AD" clId="Web-{F02BDBE7-DE58-C2E6-BC82-3E8AC9BDE6E8}" dt="2024-01-25T20:05:34.566" v="76"/>
          <pc:sldLayoutMkLst>
            <pc:docMk/>
            <pc:sldMasterMk cId="2460954070" sldId="2147483660"/>
            <pc:sldLayoutMk cId="3171841454" sldId="2147483668"/>
          </pc:sldLayoutMkLst>
        </pc:sldLayoutChg>
        <pc:sldLayoutChg chg="del">
          <pc:chgData name="Powers, Audrey" userId="S::apowers4@uiowa.edu::91940f15-08ec-40e1-9d05-aa44b2c83092" providerId="AD" clId="Web-{F02BDBE7-DE58-C2E6-BC82-3E8AC9BDE6E8}" dt="2024-01-25T20:05:34.566" v="76"/>
          <pc:sldLayoutMkLst>
            <pc:docMk/>
            <pc:sldMasterMk cId="2460954070" sldId="2147483660"/>
            <pc:sldLayoutMk cId="1718958274" sldId="2147483669"/>
          </pc:sldLayoutMkLst>
        </pc:sldLayoutChg>
        <pc:sldLayoutChg chg="del">
          <pc:chgData name="Powers, Audrey" userId="S::apowers4@uiowa.edu::91940f15-08ec-40e1-9d05-aa44b2c83092" providerId="AD" clId="Web-{F02BDBE7-DE58-C2E6-BC82-3E8AC9BDE6E8}" dt="2024-01-25T20:05:34.566" v="76"/>
          <pc:sldLayoutMkLst>
            <pc:docMk/>
            <pc:sldMasterMk cId="2460954070" sldId="2147483660"/>
            <pc:sldLayoutMk cId="2202905451" sldId="2147483670"/>
          </pc:sldLayoutMkLst>
        </pc:sldLayoutChg>
        <pc:sldLayoutChg chg="del">
          <pc:chgData name="Powers, Audrey" userId="S::apowers4@uiowa.edu::91940f15-08ec-40e1-9d05-aa44b2c83092" providerId="AD" clId="Web-{F02BDBE7-DE58-C2E6-BC82-3E8AC9BDE6E8}" dt="2024-01-25T20:05:34.566" v="76"/>
          <pc:sldLayoutMkLst>
            <pc:docMk/>
            <pc:sldMasterMk cId="2460954070" sldId="2147483660"/>
            <pc:sldLayoutMk cId="3479445657" sldId="2147483671"/>
          </pc:sldLayoutMkLst>
        </pc:sldLayoutChg>
      </pc:sldMasterChg>
      <pc:sldMasterChg chg="add del mod setBg addSldLayout delSldLayout modSldLayout">
        <pc:chgData name="Powers, Audrey" userId="S::apowers4@uiowa.edu::91940f15-08ec-40e1-9d05-aa44b2c83092" providerId="AD" clId="Web-{F02BDBE7-DE58-C2E6-BC82-3E8AC9BDE6E8}" dt="2024-01-25T20:10:01.229" v="95"/>
        <pc:sldMasterMkLst>
          <pc:docMk/>
          <pc:sldMasterMk cId="2418918693" sldId="2147483672"/>
        </pc:sldMasterMkLst>
        <pc:sldLayoutChg chg="add del mod replId">
          <pc:chgData name="Powers, Audrey" userId="S::apowers4@uiowa.edu::91940f15-08ec-40e1-9d05-aa44b2c83092" providerId="AD" clId="Web-{F02BDBE7-DE58-C2E6-BC82-3E8AC9BDE6E8}" dt="2024-01-25T20:10:01.229" v="95"/>
          <pc:sldLayoutMkLst>
            <pc:docMk/>
            <pc:sldMasterMk cId="2418918693" sldId="2147483672"/>
            <pc:sldLayoutMk cId="301942358" sldId="2147483673"/>
          </pc:sldLayoutMkLst>
        </pc:sldLayoutChg>
        <pc:sldLayoutChg chg="add del mod replId">
          <pc:chgData name="Powers, Audrey" userId="S::apowers4@uiowa.edu::91940f15-08ec-40e1-9d05-aa44b2c83092" providerId="AD" clId="Web-{F02BDBE7-DE58-C2E6-BC82-3E8AC9BDE6E8}" dt="2024-01-25T20:10:01.229" v="95"/>
          <pc:sldLayoutMkLst>
            <pc:docMk/>
            <pc:sldMasterMk cId="2418918693" sldId="2147483672"/>
            <pc:sldLayoutMk cId="2665482157" sldId="2147483674"/>
          </pc:sldLayoutMkLst>
        </pc:sldLayoutChg>
        <pc:sldLayoutChg chg="add del mod replId">
          <pc:chgData name="Powers, Audrey" userId="S::apowers4@uiowa.edu::91940f15-08ec-40e1-9d05-aa44b2c83092" providerId="AD" clId="Web-{F02BDBE7-DE58-C2E6-BC82-3E8AC9BDE6E8}" dt="2024-01-25T20:10:01.229" v="95"/>
          <pc:sldLayoutMkLst>
            <pc:docMk/>
            <pc:sldMasterMk cId="2418918693" sldId="2147483672"/>
            <pc:sldLayoutMk cId="3132181970" sldId="2147483675"/>
          </pc:sldLayoutMkLst>
        </pc:sldLayoutChg>
        <pc:sldLayoutChg chg="add del mod replId">
          <pc:chgData name="Powers, Audrey" userId="S::apowers4@uiowa.edu::91940f15-08ec-40e1-9d05-aa44b2c83092" providerId="AD" clId="Web-{F02BDBE7-DE58-C2E6-BC82-3E8AC9BDE6E8}" dt="2024-01-25T20:10:01.229" v="95"/>
          <pc:sldLayoutMkLst>
            <pc:docMk/>
            <pc:sldMasterMk cId="2418918693" sldId="2147483672"/>
            <pc:sldLayoutMk cId="3396139481" sldId="2147483676"/>
          </pc:sldLayoutMkLst>
        </pc:sldLayoutChg>
        <pc:sldLayoutChg chg="add del mod replId">
          <pc:chgData name="Powers, Audrey" userId="S::apowers4@uiowa.edu::91940f15-08ec-40e1-9d05-aa44b2c83092" providerId="AD" clId="Web-{F02BDBE7-DE58-C2E6-BC82-3E8AC9BDE6E8}" dt="2024-01-25T20:10:01.229" v="95"/>
          <pc:sldLayoutMkLst>
            <pc:docMk/>
            <pc:sldMasterMk cId="2418918693" sldId="2147483672"/>
            <pc:sldLayoutMk cId="1755441461" sldId="2147483677"/>
          </pc:sldLayoutMkLst>
        </pc:sldLayoutChg>
        <pc:sldLayoutChg chg="add del mod replId">
          <pc:chgData name="Powers, Audrey" userId="S::apowers4@uiowa.edu::91940f15-08ec-40e1-9d05-aa44b2c83092" providerId="AD" clId="Web-{F02BDBE7-DE58-C2E6-BC82-3E8AC9BDE6E8}" dt="2024-01-25T20:10:01.229" v="95"/>
          <pc:sldLayoutMkLst>
            <pc:docMk/>
            <pc:sldMasterMk cId="2418918693" sldId="2147483672"/>
            <pc:sldLayoutMk cId="2137910344" sldId="2147483678"/>
          </pc:sldLayoutMkLst>
        </pc:sldLayoutChg>
        <pc:sldLayoutChg chg="add del mod replId">
          <pc:chgData name="Powers, Audrey" userId="S::apowers4@uiowa.edu::91940f15-08ec-40e1-9d05-aa44b2c83092" providerId="AD" clId="Web-{F02BDBE7-DE58-C2E6-BC82-3E8AC9BDE6E8}" dt="2024-01-25T20:10:01.229" v="95"/>
          <pc:sldLayoutMkLst>
            <pc:docMk/>
            <pc:sldMasterMk cId="2418918693" sldId="2147483672"/>
            <pc:sldLayoutMk cId="1318208652" sldId="2147483679"/>
          </pc:sldLayoutMkLst>
        </pc:sldLayoutChg>
        <pc:sldLayoutChg chg="add del mod replId">
          <pc:chgData name="Powers, Audrey" userId="S::apowers4@uiowa.edu::91940f15-08ec-40e1-9d05-aa44b2c83092" providerId="AD" clId="Web-{F02BDBE7-DE58-C2E6-BC82-3E8AC9BDE6E8}" dt="2024-01-25T20:10:01.229" v="95"/>
          <pc:sldLayoutMkLst>
            <pc:docMk/>
            <pc:sldMasterMk cId="2418918693" sldId="2147483672"/>
            <pc:sldLayoutMk cId="266985720" sldId="2147483680"/>
          </pc:sldLayoutMkLst>
        </pc:sldLayoutChg>
        <pc:sldLayoutChg chg="add del mod replId">
          <pc:chgData name="Powers, Audrey" userId="S::apowers4@uiowa.edu::91940f15-08ec-40e1-9d05-aa44b2c83092" providerId="AD" clId="Web-{F02BDBE7-DE58-C2E6-BC82-3E8AC9BDE6E8}" dt="2024-01-25T20:10:01.229" v="95"/>
          <pc:sldLayoutMkLst>
            <pc:docMk/>
            <pc:sldMasterMk cId="2418918693" sldId="2147483672"/>
            <pc:sldLayoutMk cId="3101982212" sldId="2147483681"/>
          </pc:sldLayoutMkLst>
        </pc:sldLayoutChg>
        <pc:sldLayoutChg chg="add del mod replId">
          <pc:chgData name="Powers, Audrey" userId="S::apowers4@uiowa.edu::91940f15-08ec-40e1-9d05-aa44b2c83092" providerId="AD" clId="Web-{F02BDBE7-DE58-C2E6-BC82-3E8AC9BDE6E8}" dt="2024-01-25T20:10:01.229" v="95"/>
          <pc:sldLayoutMkLst>
            <pc:docMk/>
            <pc:sldMasterMk cId="2418918693" sldId="2147483672"/>
            <pc:sldLayoutMk cId="3421692970" sldId="2147483682"/>
          </pc:sldLayoutMkLst>
        </pc:sldLayoutChg>
        <pc:sldLayoutChg chg="add del mod replId">
          <pc:chgData name="Powers, Audrey" userId="S::apowers4@uiowa.edu::91940f15-08ec-40e1-9d05-aa44b2c83092" providerId="AD" clId="Web-{F02BDBE7-DE58-C2E6-BC82-3E8AC9BDE6E8}" dt="2024-01-25T20:10:01.229" v="95"/>
          <pc:sldLayoutMkLst>
            <pc:docMk/>
            <pc:sldMasterMk cId="2418918693" sldId="2147483672"/>
            <pc:sldLayoutMk cId="542978840" sldId="2147483683"/>
          </pc:sldLayoutMkLst>
        </pc:sldLayoutChg>
        <pc:sldLayoutChg chg="add del mod replId">
          <pc:chgData name="Powers, Audrey" userId="S::apowers4@uiowa.edu::91940f15-08ec-40e1-9d05-aa44b2c83092" providerId="AD" clId="Web-{F02BDBE7-DE58-C2E6-BC82-3E8AC9BDE6E8}" dt="2024-01-25T20:10:01.229" v="95"/>
          <pc:sldLayoutMkLst>
            <pc:docMk/>
            <pc:sldMasterMk cId="2418918693" sldId="2147483672"/>
            <pc:sldLayoutMk cId="4082154979" sldId="2147483684"/>
          </pc:sldLayoutMkLst>
        </pc:sldLayoutChg>
        <pc:sldLayoutChg chg="add del mod replId">
          <pc:chgData name="Powers, Audrey" userId="S::apowers4@uiowa.edu::91940f15-08ec-40e1-9d05-aa44b2c83092" providerId="AD" clId="Web-{F02BDBE7-DE58-C2E6-BC82-3E8AC9BDE6E8}" dt="2024-01-25T20:10:01.229" v="95"/>
          <pc:sldLayoutMkLst>
            <pc:docMk/>
            <pc:sldMasterMk cId="2418918693" sldId="2147483672"/>
            <pc:sldLayoutMk cId="3989390624" sldId="2147483685"/>
          </pc:sldLayoutMkLst>
        </pc:sldLayoutChg>
        <pc:sldLayoutChg chg="add del mod replId">
          <pc:chgData name="Powers, Audrey" userId="S::apowers4@uiowa.edu::91940f15-08ec-40e1-9d05-aa44b2c83092" providerId="AD" clId="Web-{F02BDBE7-DE58-C2E6-BC82-3E8AC9BDE6E8}" dt="2024-01-25T20:10:01.229" v="95"/>
          <pc:sldLayoutMkLst>
            <pc:docMk/>
            <pc:sldMasterMk cId="2418918693" sldId="2147483672"/>
            <pc:sldLayoutMk cId="1675485819" sldId="2147483686"/>
          </pc:sldLayoutMkLst>
        </pc:sldLayoutChg>
        <pc:sldLayoutChg chg="add del mod replId">
          <pc:chgData name="Powers, Audrey" userId="S::apowers4@uiowa.edu::91940f15-08ec-40e1-9d05-aa44b2c83092" providerId="AD" clId="Web-{F02BDBE7-DE58-C2E6-BC82-3E8AC9BDE6E8}" dt="2024-01-25T20:10:01.229" v="95"/>
          <pc:sldLayoutMkLst>
            <pc:docMk/>
            <pc:sldMasterMk cId="2418918693" sldId="2147483672"/>
            <pc:sldLayoutMk cId="944233628" sldId="2147483687"/>
          </pc:sldLayoutMkLst>
        </pc:sldLayoutChg>
        <pc:sldLayoutChg chg="add del mod replId">
          <pc:chgData name="Powers, Audrey" userId="S::apowers4@uiowa.edu::91940f15-08ec-40e1-9d05-aa44b2c83092" providerId="AD" clId="Web-{F02BDBE7-DE58-C2E6-BC82-3E8AC9BDE6E8}" dt="2024-01-25T20:10:01.229" v="95"/>
          <pc:sldLayoutMkLst>
            <pc:docMk/>
            <pc:sldMasterMk cId="2418918693" sldId="2147483672"/>
            <pc:sldLayoutMk cId="3814665649" sldId="2147483688"/>
          </pc:sldLayoutMkLst>
        </pc:sldLayoutChg>
        <pc:sldLayoutChg chg="add del mod replId">
          <pc:chgData name="Powers, Audrey" userId="S::apowers4@uiowa.edu::91940f15-08ec-40e1-9d05-aa44b2c83092" providerId="AD" clId="Web-{F02BDBE7-DE58-C2E6-BC82-3E8AC9BDE6E8}" dt="2024-01-25T20:10:01.229" v="95"/>
          <pc:sldLayoutMkLst>
            <pc:docMk/>
            <pc:sldMasterMk cId="2418918693" sldId="2147483672"/>
            <pc:sldLayoutMk cId="1677648508" sldId="2147483689"/>
          </pc:sldLayoutMkLst>
        </pc:sldLayoutChg>
      </pc:sldMasterChg>
      <pc:sldMasterChg chg="add mod setBg addSldLayout modSldLayout">
        <pc:chgData name="Powers, Audrey" userId="S::apowers4@uiowa.edu::91940f15-08ec-40e1-9d05-aa44b2c83092" providerId="AD" clId="Web-{F02BDBE7-DE58-C2E6-BC82-3E8AC9BDE6E8}" dt="2024-01-25T20:23:33.826" v="232"/>
        <pc:sldMasterMkLst>
          <pc:docMk/>
          <pc:sldMasterMk cId="680002761" sldId="2147483690"/>
        </pc:sldMasterMkLst>
        <pc:sldLayoutChg chg="add mod replId">
          <pc:chgData name="Powers, Audrey" userId="S::apowers4@uiowa.edu::91940f15-08ec-40e1-9d05-aa44b2c83092" providerId="AD" clId="Web-{F02BDBE7-DE58-C2E6-BC82-3E8AC9BDE6E8}" dt="2024-01-25T20:23:33.826" v="232"/>
          <pc:sldLayoutMkLst>
            <pc:docMk/>
            <pc:sldMasterMk cId="680002761" sldId="2147483690"/>
            <pc:sldLayoutMk cId="4241200447" sldId="2147483691"/>
          </pc:sldLayoutMkLst>
        </pc:sldLayoutChg>
        <pc:sldLayoutChg chg="add mod replId">
          <pc:chgData name="Powers, Audrey" userId="S::apowers4@uiowa.edu::91940f15-08ec-40e1-9d05-aa44b2c83092" providerId="AD" clId="Web-{F02BDBE7-DE58-C2E6-BC82-3E8AC9BDE6E8}" dt="2024-01-25T20:23:33.826" v="232"/>
          <pc:sldLayoutMkLst>
            <pc:docMk/>
            <pc:sldMasterMk cId="680002761" sldId="2147483690"/>
            <pc:sldLayoutMk cId="2502490140" sldId="2147483692"/>
          </pc:sldLayoutMkLst>
        </pc:sldLayoutChg>
        <pc:sldLayoutChg chg="add mod replId">
          <pc:chgData name="Powers, Audrey" userId="S::apowers4@uiowa.edu::91940f15-08ec-40e1-9d05-aa44b2c83092" providerId="AD" clId="Web-{F02BDBE7-DE58-C2E6-BC82-3E8AC9BDE6E8}" dt="2024-01-25T20:23:33.826" v="232"/>
          <pc:sldLayoutMkLst>
            <pc:docMk/>
            <pc:sldMasterMk cId="680002761" sldId="2147483690"/>
            <pc:sldLayoutMk cId="3495624923" sldId="2147483693"/>
          </pc:sldLayoutMkLst>
        </pc:sldLayoutChg>
        <pc:sldLayoutChg chg="add mod replId">
          <pc:chgData name="Powers, Audrey" userId="S::apowers4@uiowa.edu::91940f15-08ec-40e1-9d05-aa44b2c83092" providerId="AD" clId="Web-{F02BDBE7-DE58-C2E6-BC82-3E8AC9BDE6E8}" dt="2024-01-25T20:23:33.826" v="232"/>
          <pc:sldLayoutMkLst>
            <pc:docMk/>
            <pc:sldMasterMk cId="680002761" sldId="2147483690"/>
            <pc:sldLayoutMk cId="1353762924" sldId="2147483694"/>
          </pc:sldLayoutMkLst>
        </pc:sldLayoutChg>
        <pc:sldLayoutChg chg="add mod replId">
          <pc:chgData name="Powers, Audrey" userId="S::apowers4@uiowa.edu::91940f15-08ec-40e1-9d05-aa44b2c83092" providerId="AD" clId="Web-{F02BDBE7-DE58-C2E6-BC82-3E8AC9BDE6E8}" dt="2024-01-25T20:23:33.826" v="232"/>
          <pc:sldLayoutMkLst>
            <pc:docMk/>
            <pc:sldMasterMk cId="680002761" sldId="2147483690"/>
            <pc:sldLayoutMk cId="2397206874" sldId="2147483695"/>
          </pc:sldLayoutMkLst>
        </pc:sldLayoutChg>
        <pc:sldLayoutChg chg="add mod replId">
          <pc:chgData name="Powers, Audrey" userId="S::apowers4@uiowa.edu::91940f15-08ec-40e1-9d05-aa44b2c83092" providerId="AD" clId="Web-{F02BDBE7-DE58-C2E6-BC82-3E8AC9BDE6E8}" dt="2024-01-25T20:23:33.826" v="232"/>
          <pc:sldLayoutMkLst>
            <pc:docMk/>
            <pc:sldMasterMk cId="680002761" sldId="2147483690"/>
            <pc:sldLayoutMk cId="699561310" sldId="2147483696"/>
          </pc:sldLayoutMkLst>
        </pc:sldLayoutChg>
        <pc:sldLayoutChg chg="add mod replId">
          <pc:chgData name="Powers, Audrey" userId="S::apowers4@uiowa.edu::91940f15-08ec-40e1-9d05-aa44b2c83092" providerId="AD" clId="Web-{F02BDBE7-DE58-C2E6-BC82-3E8AC9BDE6E8}" dt="2024-01-25T20:23:33.826" v="232"/>
          <pc:sldLayoutMkLst>
            <pc:docMk/>
            <pc:sldMasterMk cId="680002761" sldId="2147483690"/>
            <pc:sldLayoutMk cId="604931028" sldId="2147483697"/>
          </pc:sldLayoutMkLst>
        </pc:sldLayoutChg>
        <pc:sldLayoutChg chg="add mod replId">
          <pc:chgData name="Powers, Audrey" userId="S::apowers4@uiowa.edu::91940f15-08ec-40e1-9d05-aa44b2c83092" providerId="AD" clId="Web-{F02BDBE7-DE58-C2E6-BC82-3E8AC9BDE6E8}" dt="2024-01-25T20:23:33.826" v="232"/>
          <pc:sldLayoutMkLst>
            <pc:docMk/>
            <pc:sldMasterMk cId="680002761" sldId="2147483690"/>
            <pc:sldLayoutMk cId="1147135665" sldId="2147483698"/>
          </pc:sldLayoutMkLst>
        </pc:sldLayoutChg>
        <pc:sldLayoutChg chg="add mod replId">
          <pc:chgData name="Powers, Audrey" userId="S::apowers4@uiowa.edu::91940f15-08ec-40e1-9d05-aa44b2c83092" providerId="AD" clId="Web-{F02BDBE7-DE58-C2E6-BC82-3E8AC9BDE6E8}" dt="2024-01-25T20:23:33.826" v="232"/>
          <pc:sldLayoutMkLst>
            <pc:docMk/>
            <pc:sldMasterMk cId="680002761" sldId="2147483690"/>
            <pc:sldLayoutMk cId="3745631302" sldId="2147483699"/>
          </pc:sldLayoutMkLst>
        </pc:sldLayoutChg>
        <pc:sldLayoutChg chg="add mod replId">
          <pc:chgData name="Powers, Audrey" userId="S::apowers4@uiowa.edu::91940f15-08ec-40e1-9d05-aa44b2c83092" providerId="AD" clId="Web-{F02BDBE7-DE58-C2E6-BC82-3E8AC9BDE6E8}" dt="2024-01-25T20:23:33.826" v="232"/>
          <pc:sldLayoutMkLst>
            <pc:docMk/>
            <pc:sldMasterMk cId="680002761" sldId="2147483690"/>
            <pc:sldLayoutMk cId="3773405536" sldId="2147483700"/>
          </pc:sldLayoutMkLst>
        </pc:sldLayoutChg>
        <pc:sldLayoutChg chg="add mod replId">
          <pc:chgData name="Powers, Audrey" userId="S::apowers4@uiowa.edu::91940f15-08ec-40e1-9d05-aa44b2c83092" providerId="AD" clId="Web-{F02BDBE7-DE58-C2E6-BC82-3E8AC9BDE6E8}" dt="2024-01-25T20:23:33.826" v="232"/>
          <pc:sldLayoutMkLst>
            <pc:docMk/>
            <pc:sldMasterMk cId="680002761" sldId="2147483690"/>
            <pc:sldLayoutMk cId="2884337447" sldId="2147483701"/>
          </pc:sldLayoutMkLst>
        </pc:sldLayoutChg>
      </pc:sldMasterChg>
    </pc:docChg>
  </pc:docChgLst>
  <pc:docChgLst>
    <pc:chgData name="Morris, Zachary J" userId="S::zjmorris@uiowa.edu::f59b3886-b5c8-4df4-8bbb-f9d947868c93" providerId="AD" clId="Web-{3D8BFBF1-F38B-3BA1-D3A7-DE6F677807FD}"/>
    <pc:docChg chg="mod modSld">
      <pc:chgData name="Morris, Zachary J" userId="S::zjmorris@uiowa.edu::f59b3886-b5c8-4df4-8bbb-f9d947868c93" providerId="AD" clId="Web-{3D8BFBF1-F38B-3BA1-D3A7-DE6F677807FD}" dt="2024-01-26T17:09:24.216" v="36" actId="14100"/>
      <pc:docMkLst>
        <pc:docMk/>
      </pc:docMkLst>
      <pc:sldChg chg="modSp">
        <pc:chgData name="Morris, Zachary J" userId="S::zjmorris@uiowa.edu::f59b3886-b5c8-4df4-8bbb-f9d947868c93" providerId="AD" clId="Web-{3D8BFBF1-F38B-3BA1-D3A7-DE6F677807FD}" dt="2024-01-26T17:09:24.216" v="36" actId="14100"/>
        <pc:sldMkLst>
          <pc:docMk/>
          <pc:sldMk cId="1777395391" sldId="257"/>
        </pc:sldMkLst>
        <pc:picChg chg="mod">
          <ac:chgData name="Morris, Zachary J" userId="S::zjmorris@uiowa.edu::f59b3886-b5c8-4df4-8bbb-f9d947868c93" providerId="AD" clId="Web-{3D8BFBF1-F38B-3BA1-D3A7-DE6F677807FD}" dt="2024-01-26T17:09:24.216" v="36" actId="14100"/>
          <ac:picMkLst>
            <pc:docMk/>
            <pc:sldMk cId="1777395391" sldId="257"/>
            <ac:picMk id="9" creationId="{ED6DF734-6334-F7C8-1FE0-09A6574AE23F}"/>
          </ac:picMkLst>
        </pc:picChg>
      </pc:sldChg>
      <pc:sldChg chg="modSp">
        <pc:chgData name="Morris, Zachary J" userId="S::zjmorris@uiowa.edu::f59b3886-b5c8-4df4-8bbb-f9d947868c93" providerId="AD" clId="Web-{3D8BFBF1-F38B-3BA1-D3A7-DE6F677807FD}" dt="2024-01-26T16:48:36.477" v="32" actId="14100"/>
        <pc:sldMkLst>
          <pc:docMk/>
          <pc:sldMk cId="737191038" sldId="261"/>
        </pc:sldMkLst>
        <pc:spChg chg="mod">
          <ac:chgData name="Morris, Zachary J" userId="S::zjmorris@uiowa.edu::f59b3886-b5c8-4df4-8bbb-f9d947868c93" providerId="AD" clId="Web-{3D8BFBF1-F38B-3BA1-D3A7-DE6F677807FD}" dt="2024-01-26T16:48:36.477" v="32" actId="14100"/>
          <ac:spMkLst>
            <pc:docMk/>
            <pc:sldMk cId="737191038" sldId="261"/>
            <ac:spMk id="14" creationId="{7683D8FF-A2F4-D516-E47D-96681EEAB138}"/>
          </ac:spMkLst>
        </pc:spChg>
      </pc:sldChg>
      <pc:sldChg chg="modSp">
        <pc:chgData name="Morris, Zachary J" userId="S::zjmorris@uiowa.edu::f59b3886-b5c8-4df4-8bbb-f9d947868c93" providerId="AD" clId="Web-{3D8BFBF1-F38B-3BA1-D3A7-DE6F677807FD}" dt="2024-01-26T16:54:41.113" v="35" actId="14100"/>
        <pc:sldMkLst>
          <pc:docMk/>
          <pc:sldMk cId="1907956925" sldId="269"/>
        </pc:sldMkLst>
        <pc:picChg chg="mod">
          <ac:chgData name="Morris, Zachary J" userId="S::zjmorris@uiowa.edu::f59b3886-b5c8-4df4-8bbb-f9d947868c93" providerId="AD" clId="Web-{3D8BFBF1-F38B-3BA1-D3A7-DE6F677807FD}" dt="2024-01-26T16:54:41.113" v="35" actId="14100"/>
          <ac:picMkLst>
            <pc:docMk/>
            <pc:sldMk cId="1907956925" sldId="269"/>
            <ac:picMk id="26" creationId="{267458CD-9EBA-FFFC-22F8-FADDB33923A7}"/>
          </ac:picMkLst>
        </pc:picChg>
      </pc:sldChg>
      <pc:sldChg chg="modCm">
        <pc:chgData name="Morris, Zachary J" userId="S::zjmorris@uiowa.edu::f59b3886-b5c8-4df4-8bbb-f9d947868c93" providerId="AD" clId="Web-{3D8BFBF1-F38B-3BA1-D3A7-DE6F677807FD}" dt="2024-01-26T16:50:11.886" v="34"/>
        <pc:sldMkLst>
          <pc:docMk/>
          <pc:sldMk cId="3097140078" sldId="270"/>
        </pc:sldMkLst>
        <pc:extLst>
          <p:ext xmlns:p="http://schemas.openxmlformats.org/presentationml/2006/main" uri="{D6D511B9-2390-475A-947B-AFAB55BFBCF1}">
            <pc226:cmChg xmlns:pc226="http://schemas.microsoft.com/office/powerpoint/2022/06/main/command" chg="">
              <pc226:chgData name="Morris, Zachary J" userId="S::zjmorris@uiowa.edu::f59b3886-b5c8-4df4-8bbb-f9d947868c93" providerId="AD" clId="Web-{3D8BFBF1-F38B-3BA1-D3A7-DE6F677807FD}" dt="2024-01-26T16:50:11.886" v="34"/>
              <pc2:cmMkLst xmlns:pc2="http://schemas.microsoft.com/office/powerpoint/2019/9/main/command">
                <pc:docMk/>
                <pc:sldMk cId="3097140078" sldId="270"/>
                <pc2:cmMk id="{E7B9D8D7-9681-4517-9186-156D0EAF5700}"/>
              </pc2:cmMkLst>
              <pc226:cmRplyChg chg="add">
                <pc226:chgData name="Morris, Zachary J" userId="S::zjmorris@uiowa.edu::f59b3886-b5c8-4df4-8bbb-f9d947868c93" providerId="AD" clId="Web-{3D8BFBF1-F38B-3BA1-D3A7-DE6F677807FD}" dt="2024-01-26T16:50:11.886" v="34"/>
                <pc2:cmRplyMkLst xmlns:pc2="http://schemas.microsoft.com/office/powerpoint/2019/9/main/command">
                  <pc:docMk/>
                  <pc:sldMk cId="3097140078" sldId="270"/>
                  <pc2:cmMk id="{E7B9D8D7-9681-4517-9186-156D0EAF5700}"/>
                  <pc2:cmRplyMk id="{82BAB96F-890D-4B8C-9F6C-9C694168030F}"/>
                </pc2:cmRplyMkLst>
              </pc226:cmRplyChg>
            </pc226:cmChg>
          </p:ext>
        </pc:extLst>
      </pc:sldChg>
    </pc:docChg>
  </pc:docChgLst>
  <pc:docChgLst>
    <pc:chgData name="Brzus, Michal" userId="S::mbrzus@uiowa.edu::dba46872-ba84-4be5-8839-78828e31737b" providerId="AD" clId="Web-{0B35E9D8-6C36-711B-117F-0418F057ABA7}"/>
    <pc:docChg chg="modSld">
      <pc:chgData name="Brzus, Michal" userId="S::mbrzus@uiowa.edu::dba46872-ba84-4be5-8839-78828e31737b" providerId="AD" clId="Web-{0B35E9D8-6C36-711B-117F-0418F057ABA7}" dt="2024-01-26T16:10:59.421" v="32" actId="20577"/>
      <pc:docMkLst>
        <pc:docMk/>
      </pc:docMkLst>
      <pc:sldChg chg="modSp">
        <pc:chgData name="Brzus, Michal" userId="S::mbrzus@uiowa.edu::dba46872-ba84-4be5-8839-78828e31737b" providerId="AD" clId="Web-{0B35E9D8-6C36-711B-117F-0418F057ABA7}" dt="2024-01-26T16:10:59.421" v="32" actId="20577"/>
        <pc:sldMkLst>
          <pc:docMk/>
          <pc:sldMk cId="1777395391" sldId="257"/>
        </pc:sldMkLst>
        <pc:spChg chg="mod">
          <ac:chgData name="Brzus, Michal" userId="S::mbrzus@uiowa.edu::dba46872-ba84-4be5-8839-78828e31737b" providerId="AD" clId="Web-{0B35E9D8-6C36-711B-117F-0418F057ABA7}" dt="2024-01-26T16:10:59.421" v="32" actId="20577"/>
          <ac:spMkLst>
            <pc:docMk/>
            <pc:sldMk cId="1777395391" sldId="257"/>
            <ac:spMk id="2" creationId="{A238D846-C9E5-5CB1-7723-BCA4CC3E201F}"/>
          </ac:spMkLst>
        </pc:spChg>
      </pc:sldChg>
      <pc:sldChg chg="modSp">
        <pc:chgData name="Brzus, Michal" userId="S::mbrzus@uiowa.edu::dba46872-ba84-4be5-8839-78828e31737b" providerId="AD" clId="Web-{0B35E9D8-6C36-711B-117F-0418F057ABA7}" dt="2024-01-26T16:10:05.403" v="16" actId="20577"/>
        <pc:sldMkLst>
          <pc:docMk/>
          <pc:sldMk cId="1864627882" sldId="264"/>
        </pc:sldMkLst>
        <pc:spChg chg="mod">
          <ac:chgData name="Brzus, Michal" userId="S::mbrzus@uiowa.edu::dba46872-ba84-4be5-8839-78828e31737b" providerId="AD" clId="Web-{0B35E9D8-6C36-711B-117F-0418F057ABA7}" dt="2024-01-26T16:10:05.403" v="16" actId="20577"/>
          <ac:spMkLst>
            <pc:docMk/>
            <pc:sldMk cId="1864627882" sldId="264"/>
            <ac:spMk id="2" creationId="{799D58FE-276C-A8ED-213E-EFC743CAF400}"/>
          </ac:spMkLst>
        </pc:spChg>
      </pc:sldChg>
      <pc:sldChg chg="modSp">
        <pc:chgData name="Brzus, Michal" userId="S::mbrzus@uiowa.edu::dba46872-ba84-4be5-8839-78828e31737b" providerId="AD" clId="Web-{0B35E9D8-6C36-711B-117F-0418F057ABA7}" dt="2024-01-26T16:10:29.951" v="28" actId="20577"/>
        <pc:sldMkLst>
          <pc:docMk/>
          <pc:sldMk cId="1145131121" sldId="272"/>
        </pc:sldMkLst>
        <pc:spChg chg="mod">
          <ac:chgData name="Brzus, Michal" userId="S::mbrzus@uiowa.edu::dba46872-ba84-4be5-8839-78828e31737b" providerId="AD" clId="Web-{0B35E9D8-6C36-711B-117F-0418F057ABA7}" dt="2024-01-26T16:10:29.951" v="28" actId="20577"/>
          <ac:spMkLst>
            <pc:docMk/>
            <pc:sldMk cId="1145131121" sldId="272"/>
            <ac:spMk id="2" creationId="{2433DBD7-C77B-A0A3-DA73-039FDDBABA35}"/>
          </ac:spMkLst>
        </pc:spChg>
      </pc:sldChg>
    </pc:docChg>
  </pc:docChgLst>
  <pc:docChgLst>
    <pc:chgData name="Brzus, Michal" userId="S::mbrzus@uiowa.edu::dba46872-ba84-4be5-8839-78828e31737b" providerId="AD" clId="Web-{033B0A0F-B83B-04F5-40A8-D0D414E2E997}"/>
    <pc:docChg chg="addSld delSld modSld sldOrd">
      <pc:chgData name="Brzus, Michal" userId="S::mbrzus@uiowa.edu::dba46872-ba84-4be5-8839-78828e31737b" providerId="AD" clId="Web-{033B0A0F-B83B-04F5-40A8-D0D414E2E997}" dt="2024-01-26T01:36:12.318" v="130" actId="20577"/>
      <pc:docMkLst>
        <pc:docMk/>
      </pc:docMkLst>
      <pc:sldChg chg="modSp">
        <pc:chgData name="Brzus, Michal" userId="S::mbrzus@uiowa.edu::dba46872-ba84-4be5-8839-78828e31737b" providerId="AD" clId="Web-{033B0A0F-B83B-04F5-40A8-D0D414E2E997}" dt="2024-01-26T00:57:22.852" v="1"/>
        <pc:sldMkLst>
          <pc:docMk/>
          <pc:sldMk cId="1777395391" sldId="257"/>
        </pc:sldMkLst>
        <pc:spChg chg="mod">
          <ac:chgData name="Brzus, Michal" userId="S::mbrzus@uiowa.edu::dba46872-ba84-4be5-8839-78828e31737b" providerId="AD" clId="Web-{033B0A0F-B83B-04F5-40A8-D0D414E2E997}" dt="2024-01-26T00:57:22.821" v="0"/>
          <ac:spMkLst>
            <pc:docMk/>
            <pc:sldMk cId="1777395391" sldId="257"/>
            <ac:spMk id="3" creationId="{B8D4B42E-5195-797D-4B1D-1234BD81497F}"/>
          </ac:spMkLst>
        </pc:spChg>
        <pc:spChg chg="mod">
          <ac:chgData name="Brzus, Michal" userId="S::mbrzus@uiowa.edu::dba46872-ba84-4be5-8839-78828e31737b" providerId="AD" clId="Web-{033B0A0F-B83B-04F5-40A8-D0D414E2E997}" dt="2024-01-26T00:57:22.852" v="1"/>
          <ac:spMkLst>
            <pc:docMk/>
            <pc:sldMk cId="1777395391" sldId="257"/>
            <ac:spMk id="5" creationId="{F4D9B18E-2D93-0C65-8928-EBE86327C649}"/>
          </ac:spMkLst>
        </pc:spChg>
      </pc:sldChg>
      <pc:sldChg chg="addSp modSp modTransition">
        <pc:chgData name="Brzus, Michal" userId="S::mbrzus@uiowa.edu::dba46872-ba84-4be5-8839-78828e31737b" providerId="AD" clId="Web-{033B0A0F-B83B-04F5-40A8-D0D414E2E997}" dt="2024-01-26T01:33:59.846" v="95"/>
        <pc:sldMkLst>
          <pc:docMk/>
          <pc:sldMk cId="1864627882" sldId="264"/>
        </pc:sldMkLst>
        <pc:spChg chg="mod">
          <ac:chgData name="Brzus, Michal" userId="S::mbrzus@uiowa.edu::dba46872-ba84-4be5-8839-78828e31737b" providerId="AD" clId="Web-{033B0A0F-B83B-04F5-40A8-D0D414E2E997}" dt="2024-01-26T01:14:32.658" v="79" actId="20577"/>
          <ac:spMkLst>
            <pc:docMk/>
            <pc:sldMk cId="1864627882" sldId="264"/>
            <ac:spMk id="3" creationId="{96CA5ED8-19E7-C7C7-6CF2-4D277B848A58}"/>
          </ac:spMkLst>
        </pc:spChg>
        <pc:picChg chg="add mod">
          <ac:chgData name="Brzus, Michal" userId="S::mbrzus@uiowa.edu::dba46872-ba84-4be5-8839-78828e31737b" providerId="AD" clId="Web-{033B0A0F-B83B-04F5-40A8-D0D414E2E997}" dt="2024-01-26T01:15:09.299" v="85" actId="1076"/>
          <ac:picMkLst>
            <pc:docMk/>
            <pc:sldMk cId="1864627882" sldId="264"/>
            <ac:picMk id="4" creationId="{9AB4F1F3-99FA-E643-C6FA-FBD898963D4F}"/>
          </ac:picMkLst>
        </pc:picChg>
      </pc:sldChg>
      <pc:sldChg chg="modSp ord">
        <pc:chgData name="Brzus, Michal" userId="S::mbrzus@uiowa.edu::dba46872-ba84-4be5-8839-78828e31737b" providerId="AD" clId="Web-{033B0A0F-B83B-04F5-40A8-D0D414E2E997}" dt="2024-01-26T01:06:00.083" v="77" actId="20577"/>
        <pc:sldMkLst>
          <pc:docMk/>
          <pc:sldMk cId="468941272" sldId="267"/>
        </pc:sldMkLst>
        <pc:spChg chg="mod">
          <ac:chgData name="Brzus, Michal" userId="S::mbrzus@uiowa.edu::dba46872-ba84-4be5-8839-78828e31737b" providerId="AD" clId="Web-{033B0A0F-B83B-04F5-40A8-D0D414E2E997}" dt="2024-01-26T01:06:00.083" v="77" actId="20577"/>
          <ac:spMkLst>
            <pc:docMk/>
            <pc:sldMk cId="468941272" sldId="267"/>
            <ac:spMk id="2" creationId="{71812689-9EDA-45C2-7101-44F5C7A78E4D}"/>
          </ac:spMkLst>
        </pc:spChg>
      </pc:sldChg>
      <pc:sldChg chg="addSp modSp">
        <pc:chgData name="Brzus, Michal" userId="S::mbrzus@uiowa.edu::dba46872-ba84-4be5-8839-78828e31737b" providerId="AD" clId="Web-{033B0A0F-B83B-04F5-40A8-D0D414E2E997}" dt="2024-01-26T01:36:12.318" v="130" actId="20577"/>
        <pc:sldMkLst>
          <pc:docMk/>
          <pc:sldMk cId="3255224695" sldId="268"/>
        </pc:sldMkLst>
        <pc:spChg chg="add mod">
          <ac:chgData name="Brzus, Michal" userId="S::mbrzus@uiowa.edu::dba46872-ba84-4be5-8839-78828e31737b" providerId="AD" clId="Web-{033B0A0F-B83B-04F5-40A8-D0D414E2E997}" dt="2024-01-26T01:36:01.115" v="126" actId="20577"/>
          <ac:spMkLst>
            <pc:docMk/>
            <pc:sldMk cId="3255224695" sldId="268"/>
            <ac:spMk id="24" creationId="{A23481D9-9B78-DEFD-65EF-7AE5A9D294D0}"/>
          </ac:spMkLst>
        </pc:spChg>
        <pc:spChg chg="mod">
          <ac:chgData name="Brzus, Michal" userId="S::mbrzus@uiowa.edu::dba46872-ba84-4be5-8839-78828e31737b" providerId="AD" clId="Web-{033B0A0F-B83B-04F5-40A8-D0D414E2E997}" dt="2024-01-26T01:34:46.597" v="101" actId="20577"/>
          <ac:spMkLst>
            <pc:docMk/>
            <pc:sldMk cId="3255224695" sldId="268"/>
            <ac:spMk id="248" creationId="{A30D4612-54BF-3FAF-226D-D1B00AF12EA0}"/>
          </ac:spMkLst>
        </pc:spChg>
        <pc:graphicFrameChg chg="modGraphic">
          <ac:chgData name="Brzus, Michal" userId="S::mbrzus@uiowa.edu::dba46872-ba84-4be5-8839-78828e31737b" providerId="AD" clId="Web-{033B0A0F-B83B-04F5-40A8-D0D414E2E997}" dt="2024-01-26T01:36:12.318" v="130" actId="20577"/>
          <ac:graphicFrameMkLst>
            <pc:docMk/>
            <pc:sldMk cId="3255224695" sldId="268"/>
            <ac:graphicFrameMk id="249" creationId="{316D8F8F-3461-4B25-2321-03C0ED5A59C9}"/>
          </ac:graphicFrameMkLst>
        </pc:graphicFrameChg>
        <pc:picChg chg="add mod">
          <ac:chgData name="Brzus, Michal" userId="S::mbrzus@uiowa.edu::dba46872-ba84-4be5-8839-78828e31737b" providerId="AD" clId="Web-{033B0A0F-B83B-04F5-40A8-D0D414E2E997}" dt="2024-01-26T01:00:36.419" v="14" actId="1076"/>
          <ac:picMkLst>
            <pc:docMk/>
            <pc:sldMk cId="3255224695" sldId="268"/>
            <ac:picMk id="25" creationId="{41D065DA-DD21-D508-C94F-D6111DCDD3B9}"/>
          </ac:picMkLst>
        </pc:picChg>
        <pc:picChg chg="add mod">
          <ac:chgData name="Brzus, Michal" userId="S::mbrzus@uiowa.edu::dba46872-ba84-4be5-8839-78828e31737b" providerId="AD" clId="Web-{033B0A0F-B83B-04F5-40A8-D0D414E2E997}" dt="2024-01-26T01:00:25.638" v="13" actId="1076"/>
          <ac:picMkLst>
            <pc:docMk/>
            <pc:sldMk cId="3255224695" sldId="268"/>
            <ac:picMk id="27" creationId="{6E4ADE9F-8FD2-8F53-1E5E-29A2EDE90F55}"/>
          </ac:picMkLst>
        </pc:picChg>
        <pc:picChg chg="add mod">
          <ac:chgData name="Brzus, Michal" userId="S::mbrzus@uiowa.edu::dba46872-ba84-4be5-8839-78828e31737b" providerId="AD" clId="Web-{033B0A0F-B83B-04F5-40A8-D0D414E2E997}" dt="2024-01-26T01:05:32.848" v="69" actId="1076"/>
          <ac:picMkLst>
            <pc:docMk/>
            <pc:sldMk cId="3255224695" sldId="268"/>
            <ac:picMk id="29" creationId="{12F10D95-6423-677B-E4E7-59B82773C29B}"/>
          </ac:picMkLst>
        </pc:picChg>
      </pc:sldChg>
      <pc:sldChg chg="addSp delSp modSp">
        <pc:chgData name="Brzus, Michal" userId="S::mbrzus@uiowa.edu::dba46872-ba84-4be5-8839-78828e31737b" providerId="AD" clId="Web-{033B0A0F-B83B-04F5-40A8-D0D414E2E997}" dt="2024-01-26T01:05:18.442" v="67" actId="1076"/>
        <pc:sldMkLst>
          <pc:docMk/>
          <pc:sldMk cId="1907956925" sldId="269"/>
        </pc:sldMkLst>
        <pc:spChg chg="mod">
          <ac:chgData name="Brzus, Michal" userId="S::mbrzus@uiowa.edu::dba46872-ba84-4be5-8839-78828e31737b" providerId="AD" clId="Web-{033B0A0F-B83B-04F5-40A8-D0D414E2E997}" dt="2024-01-26T00:59:08.355" v="2" actId="20577"/>
          <ac:spMkLst>
            <pc:docMk/>
            <pc:sldMk cId="1907956925" sldId="269"/>
            <ac:spMk id="46" creationId="{5BAC1062-EDE1-AC7F-EBDD-A898709C1F76}"/>
          </ac:spMkLst>
        </pc:spChg>
        <pc:spChg chg="mod">
          <ac:chgData name="Brzus, Michal" userId="S::mbrzus@uiowa.edu::dba46872-ba84-4be5-8839-78828e31737b" providerId="AD" clId="Web-{033B0A0F-B83B-04F5-40A8-D0D414E2E997}" dt="2024-01-26T00:59:19.261" v="3" actId="20577"/>
          <ac:spMkLst>
            <pc:docMk/>
            <pc:sldMk cId="1907956925" sldId="269"/>
            <ac:spMk id="51" creationId="{80A2F230-80B7-E978-72F7-18E27A9DD994}"/>
          </ac:spMkLst>
        </pc:spChg>
        <pc:graphicFrameChg chg="modGraphic">
          <ac:chgData name="Brzus, Michal" userId="S::mbrzus@uiowa.edu::dba46872-ba84-4be5-8839-78828e31737b" providerId="AD" clId="Web-{033B0A0F-B83B-04F5-40A8-D0D414E2E997}" dt="2024-01-26T01:02:59.704" v="48" actId="20577"/>
          <ac:graphicFrameMkLst>
            <pc:docMk/>
            <pc:sldMk cId="1907956925" sldId="269"/>
            <ac:graphicFrameMk id="9" creationId="{3F1E334B-BDA8-C843-0A1A-6984A5D2CBFE}"/>
          </ac:graphicFrameMkLst>
        </pc:graphicFrameChg>
        <pc:graphicFrameChg chg="modGraphic">
          <ac:chgData name="Brzus, Michal" userId="S::mbrzus@uiowa.edu::dba46872-ba84-4be5-8839-78828e31737b" providerId="AD" clId="Web-{033B0A0F-B83B-04F5-40A8-D0D414E2E997}" dt="2024-01-26T01:02:38.875" v="42" actId="20577"/>
          <ac:graphicFrameMkLst>
            <pc:docMk/>
            <pc:sldMk cId="1907956925" sldId="269"/>
            <ac:graphicFrameMk id="47" creationId="{B687648B-CA90-4672-4CDE-A9D519BC50E7}"/>
          </ac:graphicFrameMkLst>
        </pc:graphicFrameChg>
        <pc:picChg chg="add mod">
          <ac:chgData name="Brzus, Michal" userId="S::mbrzus@uiowa.edu::dba46872-ba84-4be5-8839-78828e31737b" providerId="AD" clId="Web-{033B0A0F-B83B-04F5-40A8-D0D414E2E997}" dt="2024-01-26T01:05:04.973" v="63"/>
          <ac:picMkLst>
            <pc:docMk/>
            <pc:sldMk cId="1907956925" sldId="269"/>
            <ac:picMk id="24" creationId="{82FB8F64-5C44-6039-6BBB-76DCDA55C2D4}"/>
          </ac:picMkLst>
        </pc:picChg>
        <pc:picChg chg="add mod">
          <ac:chgData name="Brzus, Michal" userId="S::mbrzus@uiowa.edu::dba46872-ba84-4be5-8839-78828e31737b" providerId="AD" clId="Web-{033B0A0F-B83B-04F5-40A8-D0D414E2E997}" dt="2024-01-26T01:05:18.442" v="67" actId="1076"/>
          <ac:picMkLst>
            <pc:docMk/>
            <pc:sldMk cId="1907956925" sldId="269"/>
            <ac:picMk id="26" creationId="{267458CD-9EBA-FFFC-22F8-FADDB33923A7}"/>
          </ac:picMkLst>
        </pc:picChg>
        <pc:picChg chg="add del mod">
          <ac:chgData name="Brzus, Michal" userId="S::mbrzus@uiowa.edu::dba46872-ba84-4be5-8839-78828e31737b" providerId="AD" clId="Web-{033B0A0F-B83B-04F5-40A8-D0D414E2E997}" dt="2024-01-26T01:05:11.270" v="64"/>
          <ac:picMkLst>
            <pc:docMk/>
            <pc:sldMk cId="1907956925" sldId="269"/>
            <ac:picMk id="28" creationId="{F0DD201B-42EC-02AB-FF96-366DA383C7A0}"/>
          </ac:picMkLst>
        </pc:picChg>
        <pc:picChg chg="add mod">
          <ac:chgData name="Brzus, Michal" userId="S::mbrzus@uiowa.edu::dba46872-ba84-4be5-8839-78828e31737b" providerId="AD" clId="Web-{033B0A0F-B83B-04F5-40A8-D0D414E2E997}" dt="2024-01-26T01:04:01.580" v="55"/>
          <ac:picMkLst>
            <pc:docMk/>
            <pc:sldMk cId="1907956925" sldId="269"/>
            <ac:picMk id="91" creationId="{52DE02D5-23B0-41B5-B330-4CD20EB2630E}"/>
          </ac:picMkLst>
        </pc:picChg>
        <pc:picChg chg="del">
          <ac:chgData name="Brzus, Michal" userId="S::mbrzus@uiowa.edu::dba46872-ba84-4be5-8839-78828e31737b" providerId="AD" clId="Web-{033B0A0F-B83B-04F5-40A8-D0D414E2E997}" dt="2024-01-26T01:03:07.048" v="49"/>
          <ac:picMkLst>
            <pc:docMk/>
            <pc:sldMk cId="1907956925" sldId="269"/>
            <ac:picMk id="92" creationId="{4DF88F30-402E-3DD5-C8EE-258CA9A09DD5}"/>
          </ac:picMkLst>
        </pc:picChg>
        <pc:picChg chg="add mod">
          <ac:chgData name="Brzus, Michal" userId="S::mbrzus@uiowa.edu::dba46872-ba84-4be5-8839-78828e31737b" providerId="AD" clId="Web-{033B0A0F-B83B-04F5-40A8-D0D414E2E997}" dt="2024-01-26T01:04:44.769" v="61" actId="1076"/>
          <ac:picMkLst>
            <pc:docMk/>
            <pc:sldMk cId="1907956925" sldId="269"/>
            <ac:picMk id="93" creationId="{2F9FAF49-ABF1-659D-73F4-3E24C6A4505E}"/>
          </ac:picMkLst>
        </pc:picChg>
        <pc:picChg chg="add del mod">
          <ac:chgData name="Brzus, Michal" userId="S::mbrzus@uiowa.edu::dba46872-ba84-4be5-8839-78828e31737b" providerId="AD" clId="Web-{033B0A0F-B83B-04F5-40A8-D0D414E2E997}" dt="2024-01-26T01:02:29.094" v="39" actId="1076"/>
          <ac:picMkLst>
            <pc:docMk/>
            <pc:sldMk cId="1907956925" sldId="269"/>
            <ac:picMk id="120" creationId="{4503D706-5621-FCBC-AE2D-EE8C3FE480C6}"/>
          </ac:picMkLst>
        </pc:picChg>
      </pc:sldChg>
      <pc:sldChg chg="add del replId">
        <pc:chgData name="Brzus, Michal" userId="S::mbrzus@uiowa.edu::dba46872-ba84-4be5-8839-78828e31737b" providerId="AD" clId="Web-{033B0A0F-B83B-04F5-40A8-D0D414E2E997}" dt="2024-01-26T01:33:48.127" v="94"/>
        <pc:sldMkLst>
          <pc:docMk/>
          <pc:sldMk cId="2978858210" sldId="271"/>
        </pc:sldMkLst>
      </pc:sldChg>
      <pc:sldChg chg="addSp delSp modSp add replId modTransition">
        <pc:chgData name="Brzus, Michal" userId="S::mbrzus@uiowa.edu::dba46872-ba84-4be5-8839-78828e31737b" providerId="AD" clId="Web-{033B0A0F-B83B-04F5-40A8-D0D414E2E997}" dt="2024-01-26T01:33:59.846" v="96"/>
        <pc:sldMkLst>
          <pc:docMk/>
          <pc:sldMk cId="1145131121" sldId="272"/>
        </pc:sldMkLst>
        <pc:picChg chg="del">
          <ac:chgData name="Brzus, Michal" userId="S::mbrzus@uiowa.edu::dba46872-ba84-4be5-8839-78828e31737b" providerId="AD" clId="Web-{033B0A0F-B83B-04F5-40A8-D0D414E2E997}" dt="2024-01-26T01:32:48.126" v="88"/>
          <ac:picMkLst>
            <pc:docMk/>
            <pc:sldMk cId="1145131121" sldId="272"/>
            <ac:picMk id="4" creationId="{838CA980-EDFB-3D3C-EB65-4CC088AFB1FF}"/>
          </ac:picMkLst>
        </pc:picChg>
        <pc:picChg chg="add mod">
          <ac:chgData name="Brzus, Michal" userId="S::mbrzus@uiowa.edu::dba46872-ba84-4be5-8839-78828e31737b" providerId="AD" clId="Web-{033B0A0F-B83B-04F5-40A8-D0D414E2E997}" dt="2024-01-26T01:33:36.799" v="93" actId="1076"/>
          <ac:picMkLst>
            <pc:docMk/>
            <pc:sldMk cId="1145131121" sldId="272"/>
            <ac:picMk id="5" creationId="{E5224AB9-79A9-8294-FE67-174F088F1770}"/>
          </ac:picMkLst>
        </pc:picChg>
      </pc:sldChg>
    </pc:docChg>
  </pc:docChgLst>
  <pc:docChgLst>
    <pc:chgData name="Brzus, Michal" userId="S::mbrzus@uiowa.edu::dba46872-ba84-4be5-8839-78828e31737b" providerId="AD" clId="Web-{D11ECDA6-09FA-7ED8-23E8-7B68D4D185A2}"/>
    <pc:docChg chg="addSld delSld modSld">
      <pc:chgData name="Brzus, Michal" userId="S::mbrzus@uiowa.edu::dba46872-ba84-4be5-8839-78828e31737b" providerId="AD" clId="Web-{D11ECDA6-09FA-7ED8-23E8-7B68D4D185A2}" dt="2024-01-26T17:49:21.962" v="247"/>
      <pc:docMkLst>
        <pc:docMk/>
      </pc:docMkLst>
      <pc:sldChg chg="addSp delSp modSp">
        <pc:chgData name="Brzus, Michal" userId="S::mbrzus@uiowa.edu::dba46872-ba84-4be5-8839-78828e31737b" providerId="AD" clId="Web-{D11ECDA6-09FA-7ED8-23E8-7B68D4D185A2}" dt="2024-01-26T17:36:32.001" v="37"/>
        <pc:sldMkLst>
          <pc:docMk/>
          <pc:sldMk cId="2003977777" sldId="258"/>
        </pc:sldMkLst>
        <pc:spChg chg="mod">
          <ac:chgData name="Brzus, Michal" userId="S::mbrzus@uiowa.edu::dba46872-ba84-4be5-8839-78828e31737b" providerId="AD" clId="Web-{D11ECDA6-09FA-7ED8-23E8-7B68D4D185A2}" dt="2024-01-26T17:36:32.001" v="37"/>
          <ac:spMkLst>
            <pc:docMk/>
            <pc:sldMk cId="2003977777" sldId="258"/>
            <ac:spMk id="2" creationId="{2AA3B7DD-7B74-5F05-7BF5-266B58B52419}"/>
          </ac:spMkLst>
        </pc:spChg>
        <pc:spChg chg="mod">
          <ac:chgData name="Brzus, Michal" userId="S::mbrzus@uiowa.edu::dba46872-ba84-4be5-8839-78828e31737b" providerId="AD" clId="Web-{D11ECDA6-09FA-7ED8-23E8-7B68D4D185A2}" dt="2024-01-26T17:36:32.001" v="37"/>
          <ac:spMkLst>
            <pc:docMk/>
            <pc:sldMk cId="2003977777" sldId="258"/>
            <ac:spMk id="3" creationId="{E93835A0-60CA-2765-3921-FAA7DF74D609}"/>
          </ac:spMkLst>
        </pc:spChg>
        <pc:spChg chg="add">
          <ac:chgData name="Brzus, Michal" userId="S::mbrzus@uiowa.edu::dba46872-ba84-4be5-8839-78828e31737b" providerId="AD" clId="Web-{D11ECDA6-09FA-7ED8-23E8-7B68D4D185A2}" dt="2024-01-26T17:36:32.001" v="37"/>
          <ac:spMkLst>
            <pc:docMk/>
            <pc:sldMk cId="2003977777" sldId="258"/>
            <ac:spMk id="14" creationId="{3ECBE1F1-D69B-4AFA-ABD5-8E41720EF6DE}"/>
          </ac:spMkLst>
        </pc:spChg>
        <pc:spChg chg="add">
          <ac:chgData name="Brzus, Michal" userId="S::mbrzus@uiowa.edu::dba46872-ba84-4be5-8839-78828e31737b" providerId="AD" clId="Web-{D11ECDA6-09FA-7ED8-23E8-7B68D4D185A2}" dt="2024-01-26T17:36:32.001" v="37"/>
          <ac:spMkLst>
            <pc:docMk/>
            <pc:sldMk cId="2003977777" sldId="258"/>
            <ac:spMk id="16" creationId="{603A6265-E10C-4B85-9C20-E75FCAF9CC63}"/>
          </ac:spMkLst>
        </pc:spChg>
        <pc:picChg chg="mod ord">
          <ac:chgData name="Brzus, Michal" userId="S::mbrzus@uiowa.edu::dba46872-ba84-4be5-8839-78828e31737b" providerId="AD" clId="Web-{D11ECDA6-09FA-7ED8-23E8-7B68D4D185A2}" dt="2024-01-26T17:36:32.001" v="37"/>
          <ac:picMkLst>
            <pc:docMk/>
            <pc:sldMk cId="2003977777" sldId="258"/>
            <ac:picMk id="5" creationId="{6CB297A5-44E1-95CE-7765-0B09022BAA2C}"/>
          </ac:picMkLst>
        </pc:picChg>
        <pc:cxnChg chg="del">
          <ac:chgData name="Brzus, Michal" userId="S::mbrzus@uiowa.edu::dba46872-ba84-4be5-8839-78828e31737b" providerId="AD" clId="Web-{D11ECDA6-09FA-7ED8-23E8-7B68D4D185A2}" dt="2024-01-26T17:36:32.001" v="37"/>
          <ac:cxnSpMkLst>
            <pc:docMk/>
            <pc:sldMk cId="2003977777" sldId="258"/>
            <ac:cxnSpMk id="9" creationId="{1503BFE4-729B-D9D0-C17B-501E6AF1127A}"/>
          </ac:cxnSpMkLst>
        </pc:cxnChg>
      </pc:sldChg>
      <pc:sldChg chg="modSp">
        <pc:chgData name="Brzus, Michal" userId="S::mbrzus@uiowa.edu::dba46872-ba84-4be5-8839-78828e31737b" providerId="AD" clId="Web-{D11ECDA6-09FA-7ED8-23E8-7B68D4D185A2}" dt="2024-01-26T17:26:10.747" v="36" actId="14100"/>
        <pc:sldMkLst>
          <pc:docMk/>
          <pc:sldMk cId="737191038" sldId="261"/>
        </pc:sldMkLst>
        <pc:spChg chg="mod">
          <ac:chgData name="Brzus, Michal" userId="S::mbrzus@uiowa.edu::dba46872-ba84-4be5-8839-78828e31737b" providerId="AD" clId="Web-{D11ECDA6-09FA-7ED8-23E8-7B68D4D185A2}" dt="2024-01-26T17:26:10.747" v="36" actId="14100"/>
          <ac:spMkLst>
            <pc:docMk/>
            <pc:sldMk cId="737191038" sldId="261"/>
            <ac:spMk id="16" creationId="{3F6FF57E-8B43-E90C-8E1F-119A30C9ABD6}"/>
          </ac:spMkLst>
        </pc:spChg>
        <pc:spChg chg="mod">
          <ac:chgData name="Brzus, Michal" userId="S::mbrzus@uiowa.edu::dba46872-ba84-4be5-8839-78828e31737b" providerId="AD" clId="Web-{D11ECDA6-09FA-7ED8-23E8-7B68D4D185A2}" dt="2024-01-26T17:25:22.526" v="16" actId="20577"/>
          <ac:spMkLst>
            <pc:docMk/>
            <pc:sldMk cId="737191038" sldId="261"/>
            <ac:spMk id="18" creationId="{B15EBD71-C6D3-78F2-FC52-E4EC2C44A997}"/>
          </ac:spMkLst>
        </pc:spChg>
      </pc:sldChg>
      <pc:sldChg chg="del">
        <pc:chgData name="Brzus, Michal" userId="S::mbrzus@uiowa.edu::dba46872-ba84-4be5-8839-78828e31737b" providerId="AD" clId="Web-{D11ECDA6-09FA-7ED8-23E8-7B68D4D185A2}" dt="2024-01-26T17:22:05.301" v="12"/>
        <pc:sldMkLst>
          <pc:docMk/>
          <pc:sldMk cId="468941272" sldId="267"/>
        </pc:sldMkLst>
      </pc:sldChg>
      <pc:sldChg chg="addSp modSp">
        <pc:chgData name="Brzus, Michal" userId="S::mbrzus@uiowa.edu::dba46872-ba84-4be5-8839-78828e31737b" providerId="AD" clId="Web-{D11ECDA6-09FA-7ED8-23E8-7B68D4D185A2}" dt="2024-01-26T17:21:55.598" v="11" actId="1076"/>
        <pc:sldMkLst>
          <pc:docMk/>
          <pc:sldMk cId="3255224695" sldId="268"/>
        </pc:sldMkLst>
        <pc:picChg chg="add mod">
          <ac:chgData name="Brzus, Michal" userId="S::mbrzus@uiowa.edu::dba46872-ba84-4be5-8839-78828e31737b" providerId="AD" clId="Web-{D11ECDA6-09FA-7ED8-23E8-7B68D4D185A2}" dt="2024-01-26T17:21:48.863" v="9" actId="1076"/>
          <ac:picMkLst>
            <pc:docMk/>
            <pc:sldMk cId="3255224695" sldId="268"/>
            <ac:picMk id="10" creationId="{7036D29B-8442-4A45-BE57-AD0D669C5AD4}"/>
          </ac:picMkLst>
        </pc:picChg>
        <pc:picChg chg="mod">
          <ac:chgData name="Brzus, Michal" userId="S::mbrzus@uiowa.edu::dba46872-ba84-4be5-8839-78828e31737b" providerId="AD" clId="Web-{D11ECDA6-09FA-7ED8-23E8-7B68D4D185A2}" dt="2024-01-26T17:21:55.598" v="11" actId="1076"/>
          <ac:picMkLst>
            <pc:docMk/>
            <pc:sldMk cId="3255224695" sldId="268"/>
            <ac:picMk id="25" creationId="{41D065DA-DD21-D508-C94F-D6111DCDD3B9}"/>
          </ac:picMkLst>
        </pc:picChg>
        <pc:picChg chg="mod">
          <ac:chgData name="Brzus, Michal" userId="S::mbrzus@uiowa.edu::dba46872-ba84-4be5-8839-78828e31737b" providerId="AD" clId="Web-{D11ECDA6-09FA-7ED8-23E8-7B68D4D185A2}" dt="2024-01-26T17:21:52.317" v="10" actId="1076"/>
          <ac:picMkLst>
            <pc:docMk/>
            <pc:sldMk cId="3255224695" sldId="268"/>
            <ac:picMk id="27" creationId="{6E4ADE9F-8FD2-8F53-1E5E-29A2EDE90F55}"/>
          </ac:picMkLst>
        </pc:picChg>
      </pc:sldChg>
      <pc:sldChg chg="addSp modSp new mod setBg">
        <pc:chgData name="Brzus, Michal" userId="S::mbrzus@uiowa.edu::dba46872-ba84-4be5-8839-78828e31737b" providerId="AD" clId="Web-{D11ECDA6-09FA-7ED8-23E8-7B68D4D185A2}" dt="2024-01-26T17:49:21.962" v="247"/>
        <pc:sldMkLst>
          <pc:docMk/>
          <pc:sldMk cId="1191600913" sldId="273"/>
        </pc:sldMkLst>
        <pc:spChg chg="mod">
          <ac:chgData name="Brzus, Michal" userId="S::mbrzus@uiowa.edu::dba46872-ba84-4be5-8839-78828e31737b" providerId="AD" clId="Web-{D11ECDA6-09FA-7ED8-23E8-7B68D4D185A2}" dt="2024-01-26T17:49:21.962" v="247"/>
          <ac:spMkLst>
            <pc:docMk/>
            <pc:sldMk cId="1191600913" sldId="273"/>
            <ac:spMk id="2" creationId="{DB6B326C-2ACA-9A8C-788E-A738F8D1D03B}"/>
          </ac:spMkLst>
        </pc:spChg>
        <pc:spChg chg="mod">
          <ac:chgData name="Brzus, Michal" userId="S::mbrzus@uiowa.edu::dba46872-ba84-4be5-8839-78828e31737b" providerId="AD" clId="Web-{D11ECDA6-09FA-7ED8-23E8-7B68D4D185A2}" dt="2024-01-26T17:49:21.962" v="247"/>
          <ac:spMkLst>
            <pc:docMk/>
            <pc:sldMk cId="1191600913" sldId="273"/>
            <ac:spMk id="3" creationId="{1F8F6056-F536-FC06-6927-90B817137966}"/>
          </ac:spMkLst>
        </pc:spChg>
        <pc:spChg chg="add">
          <ac:chgData name="Brzus, Michal" userId="S::mbrzus@uiowa.edu::dba46872-ba84-4be5-8839-78828e31737b" providerId="AD" clId="Web-{D11ECDA6-09FA-7ED8-23E8-7B68D4D185A2}" dt="2024-01-26T17:49:21.962" v="247"/>
          <ac:spMkLst>
            <pc:docMk/>
            <pc:sldMk cId="1191600913" sldId="273"/>
            <ac:spMk id="9" creationId="{9F7D5CDA-D291-4307-BF55-1381FED29634}"/>
          </ac:spMkLst>
        </pc:spChg>
        <pc:picChg chg="add">
          <ac:chgData name="Brzus, Michal" userId="S::mbrzus@uiowa.edu::dba46872-ba84-4be5-8839-78828e31737b" providerId="AD" clId="Web-{D11ECDA6-09FA-7ED8-23E8-7B68D4D185A2}" dt="2024-01-26T17:49:21.962" v="247"/>
          <ac:picMkLst>
            <pc:docMk/>
            <pc:sldMk cId="1191600913" sldId="273"/>
            <ac:picMk id="5" creationId="{212BC1E6-DD1C-7954-B5DD-5A3C98D154A6}"/>
          </ac:picMkLst>
        </pc:picChg>
      </pc:sldChg>
    </pc:docChg>
  </pc:docChgLst>
  <pc:docChgLst>
    <pc:chgData name="Johnson, Ivan E" userId="S::iejohnson@uiowa.edu::e5289721-07eb-409b-84f6-d834a89557cf" providerId="AD" clId="Web-{C3FCE7D8-28E8-61D1-9075-27C7F3F5F3A3}"/>
    <pc:docChg chg="modSld">
      <pc:chgData name="Johnson, Ivan E" userId="S::iejohnson@uiowa.edu::e5289721-07eb-409b-84f6-d834a89557cf" providerId="AD" clId="Web-{C3FCE7D8-28E8-61D1-9075-27C7F3F5F3A3}" dt="2024-01-26T16:13:04.832" v="47" actId="20577"/>
      <pc:docMkLst>
        <pc:docMk/>
      </pc:docMkLst>
      <pc:sldChg chg="modSp">
        <pc:chgData name="Johnson, Ivan E" userId="S::iejohnson@uiowa.edu::e5289721-07eb-409b-84f6-d834a89557cf" providerId="AD" clId="Web-{C3FCE7D8-28E8-61D1-9075-27C7F3F5F3A3}" dt="2024-01-26T16:13:04.832" v="47" actId="20577"/>
        <pc:sldMkLst>
          <pc:docMk/>
          <pc:sldMk cId="1907956925" sldId="269"/>
        </pc:sldMkLst>
        <pc:spChg chg="mod">
          <ac:chgData name="Johnson, Ivan E" userId="S::iejohnson@uiowa.edu::e5289721-07eb-409b-84f6-d834a89557cf" providerId="AD" clId="Web-{C3FCE7D8-28E8-61D1-9075-27C7F3F5F3A3}" dt="2024-01-26T16:13:04.832" v="47" actId="20577"/>
          <ac:spMkLst>
            <pc:docMk/>
            <pc:sldMk cId="1907956925" sldId="269"/>
            <ac:spMk id="51" creationId="{80A2F230-80B7-E978-72F7-18E27A9DD994}"/>
          </ac:spMkLst>
        </pc:spChg>
      </pc:sldChg>
      <pc:sldChg chg="addSp delSp modSp modCm">
        <pc:chgData name="Johnson, Ivan E" userId="S::iejohnson@uiowa.edu::e5289721-07eb-409b-84f6-d834a89557cf" providerId="AD" clId="Web-{C3FCE7D8-28E8-61D1-9075-27C7F3F5F3A3}" dt="2024-01-26T16:11:50.454" v="28" actId="14100"/>
        <pc:sldMkLst>
          <pc:docMk/>
          <pc:sldMk cId="3097140078" sldId="270"/>
        </pc:sldMkLst>
        <pc:spChg chg="mod">
          <ac:chgData name="Johnson, Ivan E" userId="S::iejohnson@uiowa.edu::e5289721-07eb-409b-84f6-d834a89557cf" providerId="AD" clId="Web-{C3FCE7D8-28E8-61D1-9075-27C7F3F5F3A3}" dt="2024-01-26T16:10:57.827" v="20"/>
          <ac:spMkLst>
            <pc:docMk/>
            <pc:sldMk cId="3097140078" sldId="270"/>
            <ac:spMk id="2" creationId="{42C2DEB8-A5AB-E902-768F-07BA6ACAE922}"/>
          </ac:spMkLst>
        </pc:spChg>
        <pc:spChg chg="mod">
          <ac:chgData name="Johnson, Ivan E" userId="S::iejohnson@uiowa.edu::e5289721-07eb-409b-84f6-d834a89557cf" providerId="AD" clId="Web-{C3FCE7D8-28E8-61D1-9075-27C7F3F5F3A3}" dt="2024-01-26T16:11:50.454" v="28" actId="14100"/>
          <ac:spMkLst>
            <pc:docMk/>
            <pc:sldMk cId="3097140078" sldId="270"/>
            <ac:spMk id="102" creationId="{569A8257-C70B-53B5-D47B-B25042A23F48}"/>
          </ac:spMkLst>
        </pc:spChg>
        <pc:spChg chg="del">
          <ac:chgData name="Johnson, Ivan E" userId="S::iejohnson@uiowa.edu::e5289721-07eb-409b-84f6-d834a89557cf" providerId="AD" clId="Web-{C3FCE7D8-28E8-61D1-9075-27C7F3F5F3A3}" dt="2024-01-26T16:10:11.904" v="17"/>
          <ac:spMkLst>
            <pc:docMk/>
            <pc:sldMk cId="3097140078" sldId="270"/>
            <ac:spMk id="107" creationId="{460B0EFB-53ED-4F35-B05D-F658EA021C65}"/>
          </ac:spMkLst>
        </pc:spChg>
        <pc:spChg chg="del">
          <ac:chgData name="Johnson, Ivan E" userId="S::iejohnson@uiowa.edu::e5289721-07eb-409b-84f6-d834a89557cf" providerId="AD" clId="Web-{C3FCE7D8-28E8-61D1-9075-27C7F3F5F3A3}" dt="2024-01-26T16:10:11.904" v="17"/>
          <ac:spMkLst>
            <pc:docMk/>
            <pc:sldMk cId="3097140078" sldId="270"/>
            <ac:spMk id="109" creationId="{835EF3DD-7D43-4A27-8967-A92FD8CC9365}"/>
          </ac:spMkLst>
        </pc:spChg>
        <pc:spChg chg="add del">
          <ac:chgData name="Johnson, Ivan E" userId="S::iejohnson@uiowa.edu::e5289721-07eb-409b-84f6-d834a89557cf" providerId="AD" clId="Web-{C3FCE7D8-28E8-61D1-9075-27C7F3F5F3A3}" dt="2024-01-26T16:10:57.827" v="21"/>
          <ac:spMkLst>
            <pc:docMk/>
            <pc:sldMk cId="3097140078" sldId="270"/>
            <ac:spMk id="114" creationId="{C0763A76-9F1C-4FC5-82B7-DD475DA461B2}"/>
          </ac:spMkLst>
        </pc:spChg>
        <pc:spChg chg="add del">
          <ac:chgData name="Johnson, Ivan E" userId="S::iejohnson@uiowa.edu::e5289721-07eb-409b-84f6-d834a89557cf" providerId="AD" clId="Web-{C3FCE7D8-28E8-61D1-9075-27C7F3F5F3A3}" dt="2024-01-26T16:10:57.827" v="21"/>
          <ac:spMkLst>
            <pc:docMk/>
            <pc:sldMk cId="3097140078" sldId="270"/>
            <ac:spMk id="116" creationId="{E81BF4F6-F2CF-4984-9D14-D6966D92F99F}"/>
          </ac:spMkLst>
        </pc:spChg>
        <pc:spChg chg="add del">
          <ac:chgData name="Johnson, Ivan E" userId="S::iejohnson@uiowa.edu::e5289721-07eb-409b-84f6-d834a89557cf" providerId="AD" clId="Web-{C3FCE7D8-28E8-61D1-9075-27C7F3F5F3A3}" dt="2024-01-26T16:10:57.827" v="20"/>
          <ac:spMkLst>
            <pc:docMk/>
            <pc:sldMk cId="3097140078" sldId="270"/>
            <ac:spMk id="121" creationId="{09CFCDAF-46CE-4056-866C-5EE9122FDCAB}"/>
          </ac:spMkLst>
        </pc:spChg>
        <pc:spChg chg="add del">
          <ac:chgData name="Johnson, Ivan E" userId="S::iejohnson@uiowa.edu::e5289721-07eb-409b-84f6-d834a89557cf" providerId="AD" clId="Web-{C3FCE7D8-28E8-61D1-9075-27C7F3F5F3A3}" dt="2024-01-26T16:10:57.827" v="20"/>
          <ac:spMkLst>
            <pc:docMk/>
            <pc:sldMk cId="3097140078" sldId="270"/>
            <ac:spMk id="123" creationId="{9F587EB1-1674-4B8B-88AD-2A81FFFB5F36}"/>
          </ac:spMkLst>
        </pc:spChg>
        <pc:spChg chg="add del">
          <ac:chgData name="Johnson, Ivan E" userId="S::iejohnson@uiowa.edu::e5289721-07eb-409b-84f6-d834a89557cf" providerId="AD" clId="Web-{C3FCE7D8-28E8-61D1-9075-27C7F3F5F3A3}" dt="2024-01-26T16:10:57.827" v="20"/>
          <ac:spMkLst>
            <pc:docMk/>
            <pc:sldMk cId="3097140078" sldId="270"/>
            <ac:spMk id="127" creationId="{6CB927A4-E432-4310-9CD5-E89FF5063179}"/>
          </ac:spMkLst>
        </pc:spChg>
        <pc:spChg chg="add del">
          <ac:chgData name="Johnson, Ivan E" userId="S::iejohnson@uiowa.edu::e5289721-07eb-409b-84f6-d834a89557cf" providerId="AD" clId="Web-{C3FCE7D8-28E8-61D1-9075-27C7F3F5F3A3}" dt="2024-01-26T16:10:57.827" v="20"/>
          <ac:spMkLst>
            <pc:docMk/>
            <pc:sldMk cId="3097140078" sldId="270"/>
            <ac:spMk id="129" creationId="{E3020543-B24B-4EC4-8FFC-8DD88EEA91A8}"/>
          </ac:spMkLst>
        </pc:spChg>
        <pc:spChg chg="add del">
          <ac:chgData name="Johnson, Ivan E" userId="S::iejohnson@uiowa.edu::e5289721-07eb-409b-84f6-d834a89557cf" providerId="AD" clId="Web-{C3FCE7D8-28E8-61D1-9075-27C7F3F5F3A3}" dt="2024-01-26T16:10:57.827" v="20"/>
          <ac:spMkLst>
            <pc:docMk/>
            <pc:sldMk cId="3097140078" sldId="270"/>
            <ac:spMk id="131" creationId="{1453BF6C-B012-48B7-B4E8-6D7AC7C27D02}"/>
          </ac:spMkLst>
        </pc:spChg>
        <pc:spChg chg="add">
          <ac:chgData name="Johnson, Ivan E" userId="S::iejohnson@uiowa.edu::e5289721-07eb-409b-84f6-d834a89557cf" providerId="AD" clId="Web-{C3FCE7D8-28E8-61D1-9075-27C7F3F5F3A3}" dt="2024-01-26T16:10:57.827" v="21"/>
          <ac:spMkLst>
            <pc:docMk/>
            <pc:sldMk cId="3097140078" sldId="270"/>
            <ac:spMk id="133" creationId="{C0763A76-9F1C-4FC5-82B7-DD475DA461B2}"/>
          </ac:spMkLst>
        </pc:spChg>
        <pc:spChg chg="add">
          <ac:chgData name="Johnson, Ivan E" userId="S::iejohnson@uiowa.edu::e5289721-07eb-409b-84f6-d834a89557cf" providerId="AD" clId="Web-{C3FCE7D8-28E8-61D1-9075-27C7F3F5F3A3}" dt="2024-01-26T16:10:57.827" v="21"/>
          <ac:spMkLst>
            <pc:docMk/>
            <pc:sldMk cId="3097140078" sldId="270"/>
            <ac:spMk id="134" creationId="{E81BF4F6-F2CF-4984-9D14-D6966D92F99F}"/>
          </ac:spMkLst>
        </pc:spChg>
        <pc:picChg chg="mod ord">
          <ac:chgData name="Johnson, Ivan E" userId="S::iejohnson@uiowa.edu::e5289721-07eb-409b-84f6-d834a89557cf" providerId="AD" clId="Web-{C3FCE7D8-28E8-61D1-9075-27C7F3F5F3A3}" dt="2024-01-26T16:10:57.827" v="20"/>
          <ac:picMkLst>
            <pc:docMk/>
            <pc:sldMk cId="3097140078" sldId="270"/>
            <ac:picMk id="10" creationId="{9CF8559D-7CAE-7097-DB82-788F55621368}"/>
          </ac:picMkLst>
        </pc:picChg>
        <pc:cxnChg chg="add del">
          <ac:chgData name="Johnson, Ivan E" userId="S::iejohnson@uiowa.edu::e5289721-07eb-409b-84f6-d834a89557cf" providerId="AD" clId="Web-{C3FCE7D8-28E8-61D1-9075-27C7F3F5F3A3}" dt="2024-01-26T16:10:57.827" v="20"/>
          <ac:cxnSpMkLst>
            <pc:docMk/>
            <pc:sldMk cId="3097140078" sldId="270"/>
            <ac:cxnSpMk id="125" creationId="{C49DA8F6-BCC1-4447-B54C-57856834B94B}"/>
          </ac:cxnSpMkLst>
        </pc:cxnChg>
        <pc:extLst>
          <p:ext xmlns:p="http://schemas.openxmlformats.org/presentationml/2006/main" uri="{D6D511B9-2390-475A-947B-AFAB55BFBCF1}">
            <pc226:cmChg xmlns:pc226="http://schemas.microsoft.com/office/powerpoint/2022/06/main/command" chg="mod">
              <pc226:chgData name="Johnson, Ivan E" userId="S::iejohnson@uiowa.edu::e5289721-07eb-409b-84f6-d834a89557cf" providerId="AD" clId="Web-{C3FCE7D8-28E8-61D1-9075-27C7F3F5F3A3}" dt="2024-01-26T16:10:57.827" v="20"/>
              <pc2:cmMkLst xmlns:pc2="http://schemas.microsoft.com/office/powerpoint/2019/9/main/command">
                <pc:docMk/>
                <pc:sldMk cId="3097140078" sldId="270"/>
                <pc2:cmMk id="{E7B9D8D7-9681-4517-9186-156D0EAF5700}"/>
              </pc2:cmMkLst>
            </pc226:cmChg>
          </p:ext>
        </pc:extLst>
      </pc:sldChg>
    </pc:docChg>
  </pc:docChgLst>
  <pc:docChgLst>
    <pc:chgData name="Brzus, Michal" userId="S::mbrzus@uiowa.edu::dba46872-ba84-4be5-8839-78828e31737b" providerId="AD" clId="Web-{53F97354-C6B0-D45D-E900-B220E106AFCF}"/>
    <pc:docChg chg="addSld delSld modSld sldOrd">
      <pc:chgData name="Brzus, Michal" userId="S::mbrzus@uiowa.edu::dba46872-ba84-4be5-8839-78828e31737b" providerId="AD" clId="Web-{53F97354-C6B0-D45D-E900-B220E106AFCF}" dt="2024-01-26T17:51:31.034" v="8" actId="20577"/>
      <pc:docMkLst>
        <pc:docMk/>
      </pc:docMkLst>
      <pc:sldChg chg="addSp delSp modSp add del ord">
        <pc:chgData name="Brzus, Michal" userId="S::mbrzus@uiowa.edu::dba46872-ba84-4be5-8839-78828e31737b" providerId="AD" clId="Web-{53F97354-C6B0-D45D-E900-B220E106AFCF}" dt="2024-01-26T17:51:31.034" v="8" actId="20577"/>
        <pc:sldMkLst>
          <pc:docMk/>
          <pc:sldMk cId="1191600913" sldId="273"/>
        </pc:sldMkLst>
        <pc:spChg chg="mod">
          <ac:chgData name="Brzus, Michal" userId="S::mbrzus@uiowa.edu::dba46872-ba84-4be5-8839-78828e31737b" providerId="AD" clId="Web-{53F97354-C6B0-D45D-E900-B220E106AFCF}" dt="2024-01-26T17:51:12.300" v="6"/>
          <ac:spMkLst>
            <pc:docMk/>
            <pc:sldMk cId="1191600913" sldId="273"/>
            <ac:spMk id="2" creationId="{DB6B326C-2ACA-9A8C-788E-A738F8D1D03B}"/>
          </ac:spMkLst>
        </pc:spChg>
        <pc:spChg chg="mod ord">
          <ac:chgData name="Brzus, Michal" userId="S::mbrzus@uiowa.edu::dba46872-ba84-4be5-8839-78828e31737b" providerId="AD" clId="Web-{53F97354-C6B0-D45D-E900-B220E106AFCF}" dt="2024-01-26T17:51:31.034" v="8" actId="20577"/>
          <ac:spMkLst>
            <pc:docMk/>
            <pc:sldMk cId="1191600913" sldId="273"/>
            <ac:spMk id="3" creationId="{1F8F6056-F536-FC06-6927-90B817137966}"/>
          </ac:spMkLst>
        </pc:spChg>
        <pc:spChg chg="del">
          <ac:chgData name="Brzus, Michal" userId="S::mbrzus@uiowa.edu::dba46872-ba84-4be5-8839-78828e31737b" providerId="AD" clId="Web-{53F97354-C6B0-D45D-E900-B220E106AFCF}" dt="2024-01-26T17:50:25.862" v="3"/>
          <ac:spMkLst>
            <pc:docMk/>
            <pc:sldMk cId="1191600913" sldId="273"/>
            <ac:spMk id="9" creationId="{9F7D5CDA-D291-4307-BF55-1381FED29634}"/>
          </ac:spMkLst>
        </pc:spChg>
        <pc:spChg chg="add del">
          <ac:chgData name="Brzus, Michal" userId="S::mbrzus@uiowa.edu::dba46872-ba84-4be5-8839-78828e31737b" providerId="AD" clId="Web-{53F97354-C6B0-D45D-E900-B220E106AFCF}" dt="2024-01-26T17:51:12.300" v="5"/>
          <ac:spMkLst>
            <pc:docMk/>
            <pc:sldMk cId="1191600913" sldId="273"/>
            <ac:spMk id="20" creationId="{B210AC1D-4063-4C6E-9528-FA9C4C0C18E6}"/>
          </ac:spMkLst>
        </pc:spChg>
        <pc:spChg chg="add del">
          <ac:chgData name="Brzus, Michal" userId="S::mbrzus@uiowa.edu::dba46872-ba84-4be5-8839-78828e31737b" providerId="AD" clId="Web-{53F97354-C6B0-D45D-E900-B220E106AFCF}" dt="2024-01-26T17:51:12.300" v="5"/>
          <ac:spMkLst>
            <pc:docMk/>
            <pc:sldMk cId="1191600913" sldId="273"/>
            <ac:spMk id="22" creationId="{02F8C595-E68C-4306-AED8-DC7826A0A506}"/>
          </ac:spMkLst>
        </pc:spChg>
        <pc:spChg chg="add">
          <ac:chgData name="Brzus, Michal" userId="S::mbrzus@uiowa.edu::dba46872-ba84-4be5-8839-78828e31737b" providerId="AD" clId="Web-{53F97354-C6B0-D45D-E900-B220E106AFCF}" dt="2024-01-26T17:51:12.300" v="6"/>
          <ac:spMkLst>
            <pc:docMk/>
            <pc:sldMk cId="1191600913" sldId="273"/>
            <ac:spMk id="24" creationId="{C0763A76-9F1C-4FC5-82B7-DD475DA461B2}"/>
          </ac:spMkLst>
        </pc:spChg>
        <pc:spChg chg="add">
          <ac:chgData name="Brzus, Michal" userId="S::mbrzus@uiowa.edu::dba46872-ba84-4be5-8839-78828e31737b" providerId="AD" clId="Web-{53F97354-C6B0-D45D-E900-B220E106AFCF}" dt="2024-01-26T17:51:12.300" v="6"/>
          <ac:spMkLst>
            <pc:docMk/>
            <pc:sldMk cId="1191600913" sldId="273"/>
            <ac:spMk id="25" creationId="{E81BF4F6-F2CF-4984-9D14-D6966D92F99F}"/>
          </ac:spMkLst>
        </pc:spChg>
        <pc:picChg chg="del">
          <ac:chgData name="Brzus, Michal" userId="S::mbrzus@uiowa.edu::dba46872-ba84-4be5-8839-78828e31737b" providerId="AD" clId="Web-{53F97354-C6B0-D45D-E900-B220E106AFCF}" dt="2024-01-26T17:50:19.612" v="2"/>
          <ac:picMkLst>
            <pc:docMk/>
            <pc:sldMk cId="1191600913" sldId="273"/>
            <ac:picMk id="5" creationId="{212BC1E6-DD1C-7954-B5DD-5A3C98D154A6}"/>
          </ac:picMkLst>
        </pc:picChg>
        <pc:picChg chg="add mod">
          <ac:chgData name="Brzus, Michal" userId="S::mbrzus@uiowa.edu::dba46872-ba84-4be5-8839-78828e31737b" providerId="AD" clId="Web-{53F97354-C6B0-D45D-E900-B220E106AFCF}" dt="2024-01-26T17:51:12.300" v="6"/>
          <ac:picMkLst>
            <pc:docMk/>
            <pc:sldMk cId="1191600913" sldId="273"/>
            <ac:picMk id="11" creationId="{8574F288-18EE-0E88-46DA-4FD99D184FEB}"/>
          </ac:picMkLst>
        </pc:picChg>
        <pc:cxnChg chg="add del">
          <ac:chgData name="Brzus, Michal" userId="S::mbrzus@uiowa.edu::dba46872-ba84-4be5-8839-78828e31737b" providerId="AD" clId="Web-{53F97354-C6B0-D45D-E900-B220E106AFCF}" dt="2024-01-26T17:51:12.300" v="6"/>
          <ac:cxnSpMkLst>
            <pc:docMk/>
            <pc:sldMk cId="1191600913" sldId="273"/>
            <ac:cxnSpMk id="15" creationId="{1503BFE4-729B-D9D0-C17B-501E6AF1127A}"/>
          </ac:cxnSpMkLst>
        </pc:cxnChg>
      </pc:sldChg>
    </pc:docChg>
  </pc:docChgLst>
  <pc:docChgLst>
    <pc:chgData name="Powers, Audrey" userId="S::apowers4@uiowa.edu::91940f15-08ec-40e1-9d05-aa44b2c83092" providerId="AD" clId="Web-{6CB64308-9AA2-56A9-22C7-8A6990D5C64A}"/>
    <pc:docChg chg="modSld">
      <pc:chgData name="Powers, Audrey" userId="S::apowers4@uiowa.edu::91940f15-08ec-40e1-9d05-aa44b2c83092" providerId="AD" clId="Web-{6CB64308-9AA2-56A9-22C7-8A6990D5C64A}" dt="2024-01-25T23:40:24.496" v="1" actId="14100"/>
      <pc:docMkLst>
        <pc:docMk/>
      </pc:docMkLst>
      <pc:sldChg chg="modSp">
        <pc:chgData name="Powers, Audrey" userId="S::apowers4@uiowa.edu::91940f15-08ec-40e1-9d05-aa44b2c83092" providerId="AD" clId="Web-{6CB64308-9AA2-56A9-22C7-8A6990D5C64A}" dt="2024-01-25T23:39:37.495" v="0" actId="1076"/>
        <pc:sldMkLst>
          <pc:docMk/>
          <pc:sldMk cId="986641835" sldId="259"/>
        </pc:sldMkLst>
        <pc:graphicFrameChg chg="mod">
          <ac:chgData name="Powers, Audrey" userId="S::apowers4@uiowa.edu::91940f15-08ec-40e1-9d05-aa44b2c83092" providerId="AD" clId="Web-{6CB64308-9AA2-56A9-22C7-8A6990D5C64A}" dt="2024-01-25T23:39:37.495" v="0" actId="1076"/>
          <ac:graphicFrameMkLst>
            <pc:docMk/>
            <pc:sldMk cId="986641835" sldId="259"/>
            <ac:graphicFrameMk id="17" creationId="{504B2BBA-EEAB-BBAB-26F2-25CCF3E382A1}"/>
          </ac:graphicFrameMkLst>
        </pc:graphicFrameChg>
      </pc:sldChg>
      <pc:sldChg chg="modSp">
        <pc:chgData name="Powers, Audrey" userId="S::apowers4@uiowa.edu::91940f15-08ec-40e1-9d05-aa44b2c83092" providerId="AD" clId="Web-{6CB64308-9AA2-56A9-22C7-8A6990D5C64A}" dt="2024-01-25T23:40:24.496" v="1" actId="14100"/>
        <pc:sldMkLst>
          <pc:docMk/>
          <pc:sldMk cId="3255224695" sldId="268"/>
        </pc:sldMkLst>
        <pc:graphicFrameChg chg="mod">
          <ac:chgData name="Powers, Audrey" userId="S::apowers4@uiowa.edu::91940f15-08ec-40e1-9d05-aa44b2c83092" providerId="AD" clId="Web-{6CB64308-9AA2-56A9-22C7-8A6990D5C64A}" dt="2024-01-25T23:40:24.496" v="1" actId="14100"/>
          <ac:graphicFrameMkLst>
            <pc:docMk/>
            <pc:sldMk cId="3255224695" sldId="268"/>
            <ac:graphicFrameMk id="13" creationId="{B4B0DAB4-68E4-043D-6FC4-08A9C6D9831C}"/>
          </ac:graphicFrameMkLst>
        </pc:graphicFrameChg>
      </pc:sldChg>
    </pc:docChg>
  </pc:docChgLst>
  <pc:docChgLst>
    <pc:chgData name="Morris, Zachary J" userId="S::zjmorris@uiowa.edu::f59b3886-b5c8-4df4-8bbb-f9d947868c93" providerId="AD" clId="Web-{5DC31210-DD64-8A04-4554-35DA7C24E78B}"/>
    <pc:docChg chg="modSld">
      <pc:chgData name="Morris, Zachary J" userId="S::zjmorris@uiowa.edu::f59b3886-b5c8-4df4-8bbb-f9d947868c93" providerId="AD" clId="Web-{5DC31210-DD64-8A04-4554-35DA7C24E78B}" dt="2024-01-25T21:00:33.831" v="2" actId="20577"/>
      <pc:docMkLst>
        <pc:docMk/>
      </pc:docMkLst>
      <pc:sldChg chg="modSp">
        <pc:chgData name="Morris, Zachary J" userId="S::zjmorris@uiowa.edu::f59b3886-b5c8-4df4-8bbb-f9d947868c93" providerId="AD" clId="Web-{5DC31210-DD64-8A04-4554-35DA7C24E78B}" dt="2024-01-25T21:00:33.831" v="2" actId="20577"/>
        <pc:sldMkLst>
          <pc:docMk/>
          <pc:sldMk cId="1907956925" sldId="269"/>
        </pc:sldMkLst>
        <pc:spChg chg="mod">
          <ac:chgData name="Morris, Zachary J" userId="S::zjmorris@uiowa.edu::f59b3886-b5c8-4df4-8bbb-f9d947868c93" providerId="AD" clId="Web-{5DC31210-DD64-8A04-4554-35DA7C24E78B}" dt="2024-01-25T21:00:33.831" v="2" actId="20577"/>
          <ac:spMkLst>
            <pc:docMk/>
            <pc:sldMk cId="1907956925" sldId="269"/>
            <ac:spMk id="6" creationId="{B3814030-D11A-B3C0-6E11-25532B46F8AF}"/>
          </ac:spMkLst>
        </pc:spChg>
      </pc:sldChg>
    </pc:docChg>
  </pc:docChgLst>
  <pc:docChgLst>
    <pc:chgData name="Morris, Zachary J" userId="S::zjmorris@uiowa.edu::f59b3886-b5c8-4df4-8bbb-f9d947868c93" providerId="AD" clId="Web-{273663A4-486B-9DEB-9E9E-26936CDF9BBC}"/>
    <pc:docChg chg="modSld">
      <pc:chgData name="Morris, Zachary J" userId="S::zjmorris@uiowa.edu::f59b3886-b5c8-4df4-8bbb-f9d947868c93" providerId="AD" clId="Web-{273663A4-486B-9DEB-9E9E-26936CDF9BBC}" dt="2024-03-20T03:04:01.075" v="4"/>
      <pc:docMkLst>
        <pc:docMk/>
      </pc:docMkLst>
      <pc:sldChg chg="addSp delSp modSp">
        <pc:chgData name="Morris, Zachary J" userId="S::zjmorris@uiowa.edu::f59b3886-b5c8-4df4-8bbb-f9d947868c93" providerId="AD" clId="Web-{273663A4-486B-9DEB-9E9E-26936CDF9BBC}" dt="2024-03-20T03:04:01.075" v="4"/>
        <pc:sldMkLst>
          <pc:docMk/>
          <pc:sldMk cId="1145131121" sldId="272"/>
        </pc:sldMkLst>
        <pc:picChg chg="add del mod">
          <ac:chgData name="Morris, Zachary J" userId="S::zjmorris@uiowa.edu::f59b3886-b5c8-4df4-8bbb-f9d947868c93" providerId="AD" clId="Web-{273663A4-486B-9DEB-9E9E-26936CDF9BBC}" dt="2024-03-20T03:01:24.444" v="2"/>
          <ac:picMkLst>
            <pc:docMk/>
            <pc:sldMk cId="1145131121" sldId="272"/>
            <ac:picMk id="4" creationId="{6A6454B0-05FA-1236-DED8-E0B5D2E72DFC}"/>
          </ac:picMkLst>
        </pc:picChg>
        <pc:picChg chg="add del">
          <ac:chgData name="Morris, Zachary J" userId="S::zjmorris@uiowa.edu::f59b3886-b5c8-4df4-8bbb-f9d947868c93" providerId="AD" clId="Web-{273663A4-486B-9DEB-9E9E-26936CDF9BBC}" dt="2024-03-20T03:04:01.075" v="4"/>
          <ac:picMkLst>
            <pc:docMk/>
            <pc:sldMk cId="1145131121" sldId="272"/>
            <ac:picMk id="5" creationId="{E5224AB9-79A9-8294-FE67-174F088F1770}"/>
          </ac:picMkLst>
        </pc:picChg>
      </pc:sldChg>
    </pc:docChg>
  </pc:docChgLst>
  <pc:docChgLst>
    <pc:chgData name="Morris, Zachary J" userId="S::zjmorris@uiowa.edu::f59b3886-b5c8-4df4-8bbb-f9d947868c93" providerId="AD" clId="Web-{10C2B2A7-9ED6-2147-0211-74BD60F77EDC}"/>
    <pc:docChg chg="addSld delSld modSld sldOrd">
      <pc:chgData name="Morris, Zachary J" userId="S::zjmorris@uiowa.edu::f59b3886-b5c8-4df4-8bbb-f9d947868c93" providerId="AD" clId="Web-{10C2B2A7-9ED6-2147-0211-74BD60F77EDC}" dt="2024-01-25T19:52:26.162" v="138" actId="14100"/>
      <pc:docMkLst>
        <pc:docMk/>
      </pc:docMkLst>
      <pc:sldChg chg="addSp modSp ord">
        <pc:chgData name="Morris, Zachary J" userId="S::zjmorris@uiowa.edu::f59b3886-b5c8-4df4-8bbb-f9d947868c93" providerId="AD" clId="Web-{10C2B2A7-9ED6-2147-0211-74BD60F77EDC}" dt="2024-01-25T19:52:26.162" v="138" actId="14100"/>
        <pc:sldMkLst>
          <pc:docMk/>
          <pc:sldMk cId="1777395391" sldId="257"/>
        </pc:sldMkLst>
        <pc:spChg chg="mod">
          <ac:chgData name="Morris, Zachary J" userId="S::zjmorris@uiowa.edu::f59b3886-b5c8-4df4-8bbb-f9d947868c93" providerId="AD" clId="Web-{10C2B2A7-9ED6-2147-0211-74BD60F77EDC}" dt="2024-01-25T19:51:47.725" v="129" actId="20577"/>
          <ac:spMkLst>
            <pc:docMk/>
            <pc:sldMk cId="1777395391" sldId="257"/>
            <ac:spMk id="3" creationId="{B8D4B42E-5195-797D-4B1D-1234BD81497F}"/>
          </ac:spMkLst>
        </pc:spChg>
        <pc:spChg chg="add mod">
          <ac:chgData name="Morris, Zachary J" userId="S::zjmorris@uiowa.edu::f59b3886-b5c8-4df4-8bbb-f9d947868c93" providerId="AD" clId="Web-{10C2B2A7-9ED6-2147-0211-74BD60F77EDC}" dt="2024-01-25T19:52:20.334" v="137" actId="20577"/>
          <ac:spMkLst>
            <pc:docMk/>
            <pc:sldMk cId="1777395391" sldId="257"/>
            <ac:spMk id="5" creationId="{F4D9B18E-2D93-0C65-8928-EBE86327C649}"/>
          </ac:spMkLst>
        </pc:spChg>
        <pc:picChg chg="add mod">
          <ac:chgData name="Morris, Zachary J" userId="S::zjmorris@uiowa.edu::f59b3886-b5c8-4df4-8bbb-f9d947868c93" providerId="AD" clId="Web-{10C2B2A7-9ED6-2147-0211-74BD60F77EDC}" dt="2024-01-25T19:52:02.443" v="133" actId="1076"/>
          <ac:picMkLst>
            <pc:docMk/>
            <pc:sldMk cId="1777395391" sldId="257"/>
            <ac:picMk id="7" creationId="{31B305A9-4486-D17C-A3CA-B5CA6DBA5146}"/>
          </ac:picMkLst>
        </pc:picChg>
        <pc:picChg chg="add mod">
          <ac:chgData name="Morris, Zachary J" userId="S::zjmorris@uiowa.edu::f59b3886-b5c8-4df4-8bbb-f9d947868c93" providerId="AD" clId="Web-{10C2B2A7-9ED6-2147-0211-74BD60F77EDC}" dt="2024-01-25T19:51:58.740" v="132" actId="1076"/>
          <ac:picMkLst>
            <pc:docMk/>
            <pc:sldMk cId="1777395391" sldId="257"/>
            <ac:picMk id="9" creationId="{ED6DF734-6334-F7C8-1FE0-09A6574AE23F}"/>
          </ac:picMkLst>
        </pc:picChg>
        <pc:picChg chg="add mod">
          <ac:chgData name="Morris, Zachary J" userId="S::zjmorris@uiowa.edu::f59b3886-b5c8-4df4-8bbb-f9d947868c93" providerId="AD" clId="Web-{10C2B2A7-9ED6-2147-0211-74BD60F77EDC}" dt="2024-01-25T19:52:15.724" v="136" actId="1076"/>
          <ac:picMkLst>
            <pc:docMk/>
            <pc:sldMk cId="1777395391" sldId="257"/>
            <ac:picMk id="11" creationId="{427E4B51-8E18-B2D9-551C-D8638460B2A6}"/>
          </ac:picMkLst>
        </pc:picChg>
        <pc:picChg chg="add mod">
          <ac:chgData name="Morris, Zachary J" userId="S::zjmorris@uiowa.edu::f59b3886-b5c8-4df4-8bbb-f9d947868c93" providerId="AD" clId="Web-{10C2B2A7-9ED6-2147-0211-74BD60F77EDC}" dt="2024-01-25T19:52:26.162" v="138" actId="14100"/>
          <ac:picMkLst>
            <pc:docMk/>
            <pc:sldMk cId="1777395391" sldId="257"/>
            <ac:picMk id="12" creationId="{764A0386-594E-E791-6D95-426C52DEB24D}"/>
          </ac:picMkLst>
        </pc:picChg>
      </pc:sldChg>
      <pc:sldChg chg="new">
        <pc:chgData name="Morris, Zachary J" userId="S::zjmorris@uiowa.edu::f59b3886-b5c8-4df4-8bbb-f9d947868c93" providerId="AD" clId="Web-{10C2B2A7-9ED6-2147-0211-74BD60F77EDC}" dt="2024-01-25T18:39:57.435" v="0"/>
        <pc:sldMkLst>
          <pc:docMk/>
          <pc:sldMk cId="986641835" sldId="259"/>
        </pc:sldMkLst>
      </pc:sldChg>
      <pc:sldChg chg="new">
        <pc:chgData name="Morris, Zachary J" userId="S::zjmorris@uiowa.edu::f59b3886-b5c8-4df4-8bbb-f9d947868c93" providerId="AD" clId="Web-{10C2B2A7-9ED6-2147-0211-74BD60F77EDC}" dt="2024-01-25T18:39:58.481" v="1"/>
        <pc:sldMkLst>
          <pc:docMk/>
          <pc:sldMk cId="3364310793" sldId="260"/>
        </pc:sldMkLst>
      </pc:sldChg>
      <pc:sldChg chg="addSp modSp ord">
        <pc:chgData name="Morris, Zachary J" userId="S::zjmorris@uiowa.edu::f59b3886-b5c8-4df4-8bbb-f9d947868c93" providerId="AD" clId="Web-{10C2B2A7-9ED6-2147-0211-74BD60F77EDC}" dt="2024-01-25T18:46:20.559" v="8" actId="14100"/>
        <pc:sldMkLst>
          <pc:docMk/>
          <pc:sldMk cId="737191038" sldId="261"/>
        </pc:sldMkLst>
        <pc:picChg chg="mod">
          <ac:chgData name="Morris, Zachary J" userId="S::zjmorris@uiowa.edu::f59b3886-b5c8-4df4-8bbb-f9d947868c93" providerId="AD" clId="Web-{10C2B2A7-9ED6-2147-0211-74BD60F77EDC}" dt="2024-01-25T18:45:45.340" v="5" actId="1076"/>
          <ac:picMkLst>
            <pc:docMk/>
            <pc:sldMk cId="737191038" sldId="261"/>
            <ac:picMk id="4" creationId="{89A091AA-96E9-FB16-B1CB-CA0E778826AF}"/>
          </ac:picMkLst>
        </pc:picChg>
        <pc:picChg chg="add mod">
          <ac:chgData name="Morris, Zachary J" userId="S::zjmorris@uiowa.edu::f59b3886-b5c8-4df4-8bbb-f9d947868c93" providerId="AD" clId="Web-{10C2B2A7-9ED6-2147-0211-74BD60F77EDC}" dt="2024-01-25T18:46:20.559" v="8" actId="14100"/>
          <ac:picMkLst>
            <pc:docMk/>
            <pc:sldMk cId="737191038" sldId="261"/>
            <ac:picMk id="7" creationId="{1ADA4D0B-07A2-291A-EC5B-09BA5373BE1A}"/>
          </ac:picMkLst>
        </pc:picChg>
      </pc:sldChg>
      <pc:sldChg chg="new">
        <pc:chgData name="Morris, Zachary J" userId="S::zjmorris@uiowa.edu::f59b3886-b5c8-4df4-8bbb-f9d947868c93" providerId="AD" clId="Web-{10C2B2A7-9ED6-2147-0211-74BD60F77EDC}" dt="2024-01-25T18:39:59.685" v="2"/>
        <pc:sldMkLst>
          <pc:docMk/>
          <pc:sldMk cId="1593072468" sldId="261"/>
        </pc:sldMkLst>
      </pc:sldChg>
      <pc:sldChg chg="modSp">
        <pc:chgData name="Morris, Zachary J" userId="S::zjmorris@uiowa.edu::f59b3886-b5c8-4df4-8bbb-f9d947868c93" providerId="AD" clId="Web-{10C2B2A7-9ED6-2147-0211-74BD60F77EDC}" dt="2024-01-25T19:03:43.776" v="32" actId="20577"/>
        <pc:sldMkLst>
          <pc:docMk/>
          <pc:sldMk cId="1864627882" sldId="264"/>
        </pc:sldMkLst>
        <pc:spChg chg="mod">
          <ac:chgData name="Morris, Zachary J" userId="S::zjmorris@uiowa.edu::f59b3886-b5c8-4df4-8bbb-f9d947868c93" providerId="AD" clId="Web-{10C2B2A7-9ED6-2147-0211-74BD60F77EDC}" dt="2024-01-25T19:03:43.776" v="32" actId="20577"/>
          <ac:spMkLst>
            <pc:docMk/>
            <pc:sldMk cId="1864627882" sldId="264"/>
            <ac:spMk id="3" creationId="{96CA5ED8-19E7-C7C7-6CF2-4D277B848A58}"/>
          </ac:spMkLst>
        </pc:spChg>
      </pc:sldChg>
      <pc:sldChg chg="modSp new del">
        <pc:chgData name="Morris, Zachary J" userId="S::zjmorris@uiowa.edu::f59b3886-b5c8-4df4-8bbb-f9d947868c93" providerId="AD" clId="Web-{10C2B2A7-9ED6-2147-0211-74BD60F77EDC}" dt="2024-01-25T19:14:44.901" v="63"/>
        <pc:sldMkLst>
          <pc:docMk/>
          <pc:sldMk cId="4152736610" sldId="265"/>
        </pc:sldMkLst>
        <pc:spChg chg="mod">
          <ac:chgData name="Morris, Zachary J" userId="S::zjmorris@uiowa.edu::f59b3886-b5c8-4df4-8bbb-f9d947868c93" providerId="AD" clId="Web-{10C2B2A7-9ED6-2147-0211-74BD60F77EDC}" dt="2024-01-25T19:12:04.323" v="62" actId="20577"/>
          <ac:spMkLst>
            <pc:docMk/>
            <pc:sldMk cId="4152736610" sldId="265"/>
            <ac:spMk id="2" creationId="{DCE10053-CE22-984D-13C9-A88E4C4CE262}"/>
          </ac:spMkLst>
        </pc:spChg>
      </pc:sldChg>
      <pc:sldChg chg="modSp">
        <pc:chgData name="Morris, Zachary J" userId="S::zjmorris@uiowa.edu::f59b3886-b5c8-4df4-8bbb-f9d947868c93" providerId="AD" clId="Web-{10C2B2A7-9ED6-2147-0211-74BD60F77EDC}" dt="2024-01-25T19:43:53.960" v="87" actId="20577"/>
        <pc:sldMkLst>
          <pc:docMk/>
          <pc:sldMk cId="1368512288" sldId="266"/>
        </pc:sldMkLst>
        <pc:spChg chg="mod">
          <ac:chgData name="Morris, Zachary J" userId="S::zjmorris@uiowa.edu::f59b3886-b5c8-4df4-8bbb-f9d947868c93" providerId="AD" clId="Web-{10C2B2A7-9ED6-2147-0211-74BD60F77EDC}" dt="2024-01-25T19:43:53.960" v="87" actId="20577"/>
          <ac:spMkLst>
            <pc:docMk/>
            <pc:sldMk cId="1368512288" sldId="266"/>
            <ac:spMk id="3" creationId="{D343C32D-1AC8-DFB6-EA37-F31E0EE78B59}"/>
          </ac:spMkLst>
        </pc:spChg>
      </pc:sldChg>
    </pc:docChg>
  </pc:docChgLst>
  <pc:docChgLst>
    <pc:chgData name="Johnson, Ivan E" userId="S::iejohnson@uiowa.edu::e5289721-07eb-409b-84f6-d834a89557cf" providerId="AD" clId="Web-{A765DA13-15A2-3D8E-EE81-B33C93C44420}"/>
    <pc:docChg chg="modSld sldOrd">
      <pc:chgData name="Johnson, Ivan E" userId="S::iejohnson@uiowa.edu::e5289721-07eb-409b-84f6-d834a89557cf" providerId="AD" clId="Web-{A765DA13-15A2-3D8E-EE81-B33C93C44420}" dt="2024-01-25T19:46:48.764" v="496" actId="20577"/>
      <pc:docMkLst>
        <pc:docMk/>
      </pc:docMkLst>
      <pc:sldChg chg="modSp">
        <pc:chgData name="Johnson, Ivan E" userId="S::iejohnson@uiowa.edu::e5289721-07eb-409b-84f6-d834a89557cf" providerId="AD" clId="Web-{A765DA13-15A2-3D8E-EE81-B33C93C44420}" dt="2024-01-25T19:37:31.120" v="440" actId="20577"/>
        <pc:sldMkLst>
          <pc:docMk/>
          <pc:sldMk cId="1777395391" sldId="257"/>
        </pc:sldMkLst>
        <pc:spChg chg="mod">
          <ac:chgData name="Johnson, Ivan E" userId="S::iejohnson@uiowa.edu::e5289721-07eb-409b-84f6-d834a89557cf" providerId="AD" clId="Web-{A765DA13-15A2-3D8E-EE81-B33C93C44420}" dt="2024-01-25T19:37:31.120" v="440" actId="20577"/>
          <ac:spMkLst>
            <pc:docMk/>
            <pc:sldMk cId="1777395391" sldId="257"/>
            <ac:spMk id="3" creationId="{B8D4B42E-5195-797D-4B1D-1234BD81497F}"/>
          </ac:spMkLst>
        </pc:spChg>
      </pc:sldChg>
      <pc:sldChg chg="modSp">
        <pc:chgData name="Johnson, Ivan E" userId="S::iejohnson@uiowa.edu::e5289721-07eb-409b-84f6-d834a89557cf" providerId="AD" clId="Web-{A765DA13-15A2-3D8E-EE81-B33C93C44420}" dt="2024-01-25T19:45:34.293" v="445" actId="20577"/>
        <pc:sldMkLst>
          <pc:docMk/>
          <pc:sldMk cId="2003977777" sldId="258"/>
        </pc:sldMkLst>
        <pc:spChg chg="mod">
          <ac:chgData name="Johnson, Ivan E" userId="S::iejohnson@uiowa.edu::e5289721-07eb-409b-84f6-d834a89557cf" providerId="AD" clId="Web-{A765DA13-15A2-3D8E-EE81-B33C93C44420}" dt="2024-01-25T19:45:34.293" v="445" actId="20577"/>
          <ac:spMkLst>
            <pc:docMk/>
            <pc:sldMk cId="2003977777" sldId="258"/>
            <ac:spMk id="3" creationId="{E93835A0-60CA-2765-3921-FAA7DF74D609}"/>
          </ac:spMkLst>
        </pc:spChg>
      </pc:sldChg>
      <pc:sldChg chg="modSp">
        <pc:chgData name="Johnson, Ivan E" userId="S::iejohnson@uiowa.edu::e5289721-07eb-409b-84f6-d834a89557cf" providerId="AD" clId="Web-{A765DA13-15A2-3D8E-EE81-B33C93C44420}" dt="2024-01-25T19:10:41.786" v="416" actId="20577"/>
        <pc:sldMkLst>
          <pc:docMk/>
          <pc:sldMk cId="986641835" sldId="259"/>
        </pc:sldMkLst>
        <pc:spChg chg="mod">
          <ac:chgData name="Johnson, Ivan E" userId="S::iejohnson@uiowa.edu::e5289721-07eb-409b-84f6-d834a89557cf" providerId="AD" clId="Web-{A765DA13-15A2-3D8E-EE81-B33C93C44420}" dt="2024-01-25T19:07:13.248" v="326" actId="20577"/>
          <ac:spMkLst>
            <pc:docMk/>
            <pc:sldMk cId="986641835" sldId="259"/>
            <ac:spMk id="2" creationId="{2D9D29E2-15FE-87E7-2AB7-5F06AD6696CD}"/>
          </ac:spMkLst>
        </pc:spChg>
        <pc:spChg chg="mod">
          <ac:chgData name="Johnson, Ivan E" userId="S::iejohnson@uiowa.edu::e5289721-07eb-409b-84f6-d834a89557cf" providerId="AD" clId="Web-{A765DA13-15A2-3D8E-EE81-B33C93C44420}" dt="2024-01-25T19:10:41.786" v="416" actId="20577"/>
          <ac:spMkLst>
            <pc:docMk/>
            <pc:sldMk cId="986641835" sldId="259"/>
            <ac:spMk id="3" creationId="{EA784369-2B58-C6A0-4B70-FFDC88E22C29}"/>
          </ac:spMkLst>
        </pc:spChg>
      </pc:sldChg>
      <pc:sldChg chg="addSp delSp modSp ord">
        <pc:chgData name="Johnson, Ivan E" userId="S::iejohnson@uiowa.edu::e5289721-07eb-409b-84f6-d834a89557cf" providerId="AD" clId="Web-{A765DA13-15A2-3D8E-EE81-B33C93C44420}" dt="2024-01-25T19:05:07.744" v="318"/>
        <pc:sldMkLst>
          <pc:docMk/>
          <pc:sldMk cId="737191038" sldId="261"/>
        </pc:sldMkLst>
        <pc:picChg chg="add mod">
          <ac:chgData name="Johnson, Ivan E" userId="S::iejohnson@uiowa.edu::e5289721-07eb-409b-84f6-d834a89557cf" providerId="AD" clId="Web-{A765DA13-15A2-3D8E-EE81-B33C93C44420}" dt="2024-01-25T18:44:42.844" v="6" actId="1076"/>
          <ac:picMkLst>
            <pc:docMk/>
            <pc:sldMk cId="737191038" sldId="261"/>
            <ac:picMk id="4" creationId="{89A091AA-96E9-FB16-B1CB-CA0E778826AF}"/>
          </ac:picMkLst>
        </pc:picChg>
        <pc:picChg chg="del">
          <ac:chgData name="Johnson, Ivan E" userId="S::iejohnson@uiowa.edu::e5289721-07eb-409b-84f6-d834a89557cf" providerId="AD" clId="Web-{A765DA13-15A2-3D8E-EE81-B33C93C44420}" dt="2024-01-25T18:44:39.563" v="4"/>
          <ac:picMkLst>
            <pc:docMk/>
            <pc:sldMk cId="737191038" sldId="261"/>
            <ac:picMk id="5" creationId="{FEEB7506-256B-C531-5CD4-D9078E32EC8A}"/>
          </ac:picMkLst>
        </pc:picChg>
      </pc:sldChg>
      <pc:sldChg chg="modSp">
        <pc:chgData name="Johnson, Ivan E" userId="S::iejohnson@uiowa.edu::e5289721-07eb-409b-84f6-d834a89557cf" providerId="AD" clId="Web-{A765DA13-15A2-3D8E-EE81-B33C93C44420}" dt="2024-01-25T19:46:48.764" v="496" actId="20577"/>
        <pc:sldMkLst>
          <pc:docMk/>
          <pc:sldMk cId="1351570462" sldId="263"/>
        </pc:sldMkLst>
        <pc:spChg chg="mod">
          <ac:chgData name="Johnson, Ivan E" userId="S::iejohnson@uiowa.edu::e5289721-07eb-409b-84f6-d834a89557cf" providerId="AD" clId="Web-{A765DA13-15A2-3D8E-EE81-B33C93C44420}" dt="2024-01-25T19:46:48.764" v="496" actId="20577"/>
          <ac:spMkLst>
            <pc:docMk/>
            <pc:sldMk cId="1351570462" sldId="263"/>
            <ac:spMk id="3" creationId="{49893BCF-E3B6-9C8C-B915-9B9504DEC361}"/>
          </ac:spMkLst>
        </pc:spChg>
      </pc:sldChg>
      <pc:sldChg chg="modSp">
        <pc:chgData name="Johnson, Ivan E" userId="S::iejohnson@uiowa.edu::e5289721-07eb-409b-84f6-d834a89557cf" providerId="AD" clId="Web-{A765DA13-15A2-3D8E-EE81-B33C93C44420}" dt="2024-01-25T19:03:20.069" v="281" actId="20577"/>
        <pc:sldMkLst>
          <pc:docMk/>
          <pc:sldMk cId="1864627882" sldId="264"/>
        </pc:sldMkLst>
        <pc:spChg chg="mod">
          <ac:chgData name="Johnson, Ivan E" userId="S::iejohnson@uiowa.edu::e5289721-07eb-409b-84f6-d834a89557cf" providerId="AD" clId="Web-{A765DA13-15A2-3D8E-EE81-B33C93C44420}" dt="2024-01-25T19:03:20.069" v="281" actId="20577"/>
          <ac:spMkLst>
            <pc:docMk/>
            <pc:sldMk cId="1864627882" sldId="264"/>
            <ac:spMk id="3" creationId="{96CA5ED8-19E7-C7C7-6CF2-4D277B848A58}"/>
          </ac:spMkLst>
        </pc:spChg>
      </pc:sldChg>
      <pc:sldChg chg="modSp">
        <pc:chgData name="Johnson, Ivan E" userId="S::iejohnson@uiowa.edu::e5289721-07eb-409b-84f6-d834a89557cf" providerId="AD" clId="Web-{A765DA13-15A2-3D8E-EE81-B33C93C44420}" dt="2024-01-25T19:27:25.163" v="434" actId="20577"/>
        <pc:sldMkLst>
          <pc:docMk/>
          <pc:sldMk cId="1368512288" sldId="266"/>
        </pc:sldMkLst>
        <pc:spChg chg="mod">
          <ac:chgData name="Johnson, Ivan E" userId="S::iejohnson@uiowa.edu::e5289721-07eb-409b-84f6-d834a89557cf" providerId="AD" clId="Web-{A765DA13-15A2-3D8E-EE81-B33C93C44420}" dt="2024-01-25T19:27:25.163" v="434" actId="20577"/>
          <ac:spMkLst>
            <pc:docMk/>
            <pc:sldMk cId="1368512288" sldId="266"/>
            <ac:spMk id="3" creationId="{D343C32D-1AC8-DFB6-EA37-F31E0EE78B59}"/>
          </ac:spMkLst>
        </pc:spChg>
      </pc:sldChg>
    </pc:docChg>
  </pc:docChgLst>
  <pc:docChgLst>
    <pc:chgData name="Brzus, Michal" userId="S::mbrzus@uiowa.edu::dba46872-ba84-4be5-8839-78828e31737b" providerId="AD" clId="Web-{3D9FD64F-D483-4DBF-91FE-D45D80C02789}"/>
    <pc:docChg chg="addSld delSld modSld sldOrd">
      <pc:chgData name="Brzus, Michal" userId="S::mbrzus@uiowa.edu::dba46872-ba84-4be5-8839-78828e31737b" providerId="AD" clId="Web-{3D9FD64F-D483-4DBF-91FE-D45D80C02789}" dt="2024-01-25T22:30:47.687" v="580"/>
      <pc:docMkLst>
        <pc:docMk/>
      </pc:docMkLst>
      <pc:sldChg chg="addSp modSp mod setBg">
        <pc:chgData name="Brzus, Michal" userId="S::mbrzus@uiowa.edu::dba46872-ba84-4be5-8839-78828e31737b" providerId="AD" clId="Web-{3D9FD64F-D483-4DBF-91FE-D45D80C02789}" dt="2024-01-25T19:48:29.523" v="410" actId="14100"/>
        <pc:sldMkLst>
          <pc:docMk/>
          <pc:sldMk cId="109857222" sldId="256"/>
        </pc:sldMkLst>
        <pc:spChg chg="mod">
          <ac:chgData name="Brzus, Michal" userId="S::mbrzus@uiowa.edu::dba46872-ba84-4be5-8839-78828e31737b" providerId="AD" clId="Web-{3D9FD64F-D483-4DBF-91FE-D45D80C02789}" dt="2024-01-25T19:48:29.523" v="410" actId="14100"/>
          <ac:spMkLst>
            <pc:docMk/>
            <pc:sldMk cId="109857222" sldId="256"/>
            <ac:spMk id="2" creationId="{00000000-0000-0000-0000-000000000000}"/>
          </ac:spMkLst>
        </pc:spChg>
        <pc:spChg chg="mod">
          <ac:chgData name="Brzus, Michal" userId="S::mbrzus@uiowa.edu::dba46872-ba84-4be5-8839-78828e31737b" providerId="AD" clId="Web-{3D9FD64F-D483-4DBF-91FE-D45D80C02789}" dt="2024-01-25T19:48:07.585" v="408" actId="20577"/>
          <ac:spMkLst>
            <pc:docMk/>
            <pc:sldMk cId="109857222" sldId="256"/>
            <ac:spMk id="3" creationId="{00000000-0000-0000-0000-000000000000}"/>
          </ac:spMkLst>
        </pc:spChg>
        <pc:spChg chg="add">
          <ac:chgData name="Brzus, Michal" userId="S::mbrzus@uiowa.edu::dba46872-ba84-4be5-8839-78828e31737b" providerId="AD" clId="Web-{3D9FD64F-D483-4DBF-91FE-D45D80C02789}" dt="2024-01-25T19:47:20.584" v="344"/>
          <ac:spMkLst>
            <pc:docMk/>
            <pc:sldMk cId="109857222" sldId="256"/>
            <ac:spMk id="9" creationId="{5CC50F2E-EF04-4D7A-A09C-5AEF6E5EAD67}"/>
          </ac:spMkLst>
        </pc:spChg>
        <pc:spChg chg="add">
          <ac:chgData name="Brzus, Michal" userId="S::mbrzus@uiowa.edu::dba46872-ba84-4be5-8839-78828e31737b" providerId="AD" clId="Web-{3D9FD64F-D483-4DBF-91FE-D45D80C02789}" dt="2024-01-25T19:47:20.584" v="344"/>
          <ac:spMkLst>
            <pc:docMk/>
            <pc:sldMk cId="109857222" sldId="256"/>
            <ac:spMk id="11" creationId="{A8760E64-5A41-72D1-579F-DC5F0A170A3D}"/>
          </ac:spMkLst>
        </pc:spChg>
        <pc:picChg chg="add mod">
          <ac:chgData name="Brzus, Michal" userId="S::mbrzus@uiowa.edu::dba46872-ba84-4be5-8839-78828e31737b" providerId="AD" clId="Web-{3D9FD64F-D483-4DBF-91FE-D45D80C02789}" dt="2024-01-25T19:47:20.584" v="344"/>
          <ac:picMkLst>
            <pc:docMk/>
            <pc:sldMk cId="109857222" sldId="256"/>
            <ac:picMk id="4" creationId="{F8CADAB4-008C-095A-1DB4-2B6D6AB0EB50}"/>
          </ac:picMkLst>
        </pc:picChg>
      </pc:sldChg>
      <pc:sldChg chg="modSp new">
        <pc:chgData name="Brzus, Michal" userId="S::mbrzus@uiowa.edu::dba46872-ba84-4be5-8839-78828e31737b" providerId="AD" clId="Web-{3D9FD64F-D483-4DBF-91FE-D45D80C02789}" dt="2024-01-25T19:04:45.910" v="238" actId="20577"/>
        <pc:sldMkLst>
          <pc:docMk/>
          <pc:sldMk cId="1777395391" sldId="257"/>
        </pc:sldMkLst>
        <pc:spChg chg="mod">
          <ac:chgData name="Brzus, Michal" userId="S::mbrzus@uiowa.edu::dba46872-ba84-4be5-8839-78828e31737b" providerId="AD" clId="Web-{3D9FD64F-D483-4DBF-91FE-D45D80C02789}" dt="2024-01-25T19:04:45.910" v="238" actId="20577"/>
          <ac:spMkLst>
            <pc:docMk/>
            <pc:sldMk cId="1777395391" sldId="257"/>
            <ac:spMk id="2" creationId="{A238D846-C9E5-5CB1-7723-BCA4CC3E201F}"/>
          </ac:spMkLst>
        </pc:spChg>
      </pc:sldChg>
      <pc:sldChg chg="addSp modSp mod setBg">
        <pc:chgData name="Brzus, Michal" userId="S::mbrzus@uiowa.edu::dba46872-ba84-4be5-8839-78828e31737b" providerId="AD" clId="Web-{3D9FD64F-D483-4DBF-91FE-D45D80C02789}" dt="2024-01-25T22:30:27.031" v="579"/>
        <pc:sldMkLst>
          <pc:docMk/>
          <pc:sldMk cId="2003977777" sldId="258"/>
        </pc:sldMkLst>
        <pc:spChg chg="mod">
          <ac:chgData name="Brzus, Michal" userId="S::mbrzus@uiowa.edu::dba46872-ba84-4be5-8839-78828e31737b" providerId="AD" clId="Web-{3D9FD64F-D483-4DBF-91FE-D45D80C02789}" dt="2024-01-25T22:30:27.031" v="579"/>
          <ac:spMkLst>
            <pc:docMk/>
            <pc:sldMk cId="2003977777" sldId="258"/>
            <ac:spMk id="2" creationId="{2AA3B7DD-7B74-5F05-7BF5-266B58B52419}"/>
          </ac:spMkLst>
        </pc:spChg>
        <pc:spChg chg="mod">
          <ac:chgData name="Brzus, Michal" userId="S::mbrzus@uiowa.edu::dba46872-ba84-4be5-8839-78828e31737b" providerId="AD" clId="Web-{3D9FD64F-D483-4DBF-91FE-D45D80C02789}" dt="2024-01-25T22:30:27.031" v="579"/>
          <ac:spMkLst>
            <pc:docMk/>
            <pc:sldMk cId="2003977777" sldId="258"/>
            <ac:spMk id="3" creationId="{E93835A0-60CA-2765-3921-FAA7DF74D609}"/>
          </ac:spMkLst>
        </pc:spChg>
        <pc:picChg chg="add">
          <ac:chgData name="Brzus, Michal" userId="S::mbrzus@uiowa.edu::dba46872-ba84-4be5-8839-78828e31737b" providerId="AD" clId="Web-{3D9FD64F-D483-4DBF-91FE-D45D80C02789}" dt="2024-01-25T22:30:27.031" v="579"/>
          <ac:picMkLst>
            <pc:docMk/>
            <pc:sldMk cId="2003977777" sldId="258"/>
            <ac:picMk id="5" creationId="{6CB297A5-44E1-95CE-7765-0B09022BAA2C}"/>
          </ac:picMkLst>
        </pc:picChg>
        <pc:cxnChg chg="add">
          <ac:chgData name="Brzus, Michal" userId="S::mbrzus@uiowa.edu::dba46872-ba84-4be5-8839-78828e31737b" providerId="AD" clId="Web-{3D9FD64F-D483-4DBF-91FE-D45D80C02789}" dt="2024-01-25T22:30:27.031" v="579"/>
          <ac:cxnSpMkLst>
            <pc:docMk/>
            <pc:sldMk cId="2003977777" sldId="258"/>
            <ac:cxnSpMk id="9" creationId="{1503BFE4-729B-D9D0-C17B-501E6AF1127A}"/>
          </ac:cxnSpMkLst>
        </pc:cxnChg>
      </pc:sldChg>
      <pc:sldChg chg="modSp ord">
        <pc:chgData name="Brzus, Michal" userId="S::mbrzus@uiowa.edu::dba46872-ba84-4be5-8839-78828e31737b" providerId="AD" clId="Web-{3D9FD64F-D483-4DBF-91FE-D45D80C02789}" dt="2024-01-25T18:45:32.521" v="139" actId="20577"/>
        <pc:sldMkLst>
          <pc:docMk/>
          <pc:sldMk cId="986641835" sldId="259"/>
        </pc:sldMkLst>
        <pc:spChg chg="mod">
          <ac:chgData name="Brzus, Michal" userId="S::mbrzus@uiowa.edu::dba46872-ba84-4be5-8839-78828e31737b" providerId="AD" clId="Web-{3D9FD64F-D483-4DBF-91FE-D45D80C02789}" dt="2024-01-25T18:45:32.521" v="139" actId="20577"/>
          <ac:spMkLst>
            <pc:docMk/>
            <pc:sldMk cId="986641835" sldId="259"/>
            <ac:spMk id="2" creationId="{2D9D29E2-15FE-87E7-2AB7-5F06AD6696CD}"/>
          </ac:spMkLst>
        </pc:spChg>
      </pc:sldChg>
      <pc:sldChg chg="new">
        <pc:chgData name="Brzus, Michal" userId="S::mbrzus@uiowa.edu::dba46872-ba84-4be5-8839-78828e31737b" providerId="AD" clId="Web-{3D9FD64F-D483-4DBF-91FE-D45D80C02789}" dt="2024-01-25T18:39:58.215" v="16"/>
        <pc:sldMkLst>
          <pc:docMk/>
          <pc:sldMk cId="737191038" sldId="260"/>
        </pc:sldMkLst>
      </pc:sldChg>
      <pc:sldChg chg="modSp del ord">
        <pc:chgData name="Brzus, Michal" userId="S::mbrzus@uiowa.edu::dba46872-ba84-4be5-8839-78828e31737b" providerId="AD" clId="Web-{3D9FD64F-D483-4DBF-91FE-D45D80C02789}" dt="2024-01-25T19:07:35.649" v="257"/>
        <pc:sldMkLst>
          <pc:docMk/>
          <pc:sldMk cId="3364310793" sldId="260"/>
        </pc:sldMkLst>
        <pc:spChg chg="mod">
          <ac:chgData name="Brzus, Michal" userId="S::mbrzus@uiowa.edu::dba46872-ba84-4be5-8839-78828e31737b" providerId="AD" clId="Web-{3D9FD64F-D483-4DBF-91FE-D45D80C02789}" dt="2024-01-25T18:45:44.255" v="145" actId="20577"/>
          <ac:spMkLst>
            <pc:docMk/>
            <pc:sldMk cId="3364310793" sldId="260"/>
            <ac:spMk id="2" creationId="{4F198401-3F87-2B26-D3B4-D992F37EA174}"/>
          </ac:spMkLst>
        </pc:spChg>
      </pc:sldChg>
      <pc:sldChg chg="addSp modSp mod ord setBg">
        <pc:chgData name="Brzus, Michal" userId="S::mbrzus@uiowa.edu::dba46872-ba84-4be5-8839-78828e31737b" providerId="AD" clId="Web-{3D9FD64F-D483-4DBF-91FE-D45D80C02789}" dt="2024-01-25T19:53:37.983" v="411" actId="14100"/>
        <pc:sldMkLst>
          <pc:docMk/>
          <pc:sldMk cId="737191038" sldId="261"/>
        </pc:sldMkLst>
        <pc:spChg chg="mod">
          <ac:chgData name="Brzus, Michal" userId="S::mbrzus@uiowa.edu::dba46872-ba84-4be5-8839-78828e31737b" providerId="AD" clId="Web-{3D9FD64F-D483-4DBF-91FE-D45D80C02789}" dt="2024-01-25T19:06:05.131" v="248" actId="20577"/>
          <ac:spMkLst>
            <pc:docMk/>
            <pc:sldMk cId="737191038" sldId="261"/>
            <ac:spMk id="2" creationId="{3FB80DC0-AB35-9E3B-AE58-59D81D86C74A}"/>
          </ac:spMkLst>
        </pc:spChg>
        <pc:spChg chg="mod">
          <ac:chgData name="Brzus, Michal" userId="S::mbrzus@uiowa.edu::dba46872-ba84-4be5-8839-78828e31737b" providerId="AD" clId="Web-{3D9FD64F-D483-4DBF-91FE-D45D80C02789}" dt="2024-01-25T18:42:14.984" v="60"/>
          <ac:spMkLst>
            <pc:docMk/>
            <pc:sldMk cId="737191038" sldId="261"/>
            <ac:spMk id="3" creationId="{6A8EC4D7-478C-0AFD-DA85-C4ACDDBE4160}"/>
          </ac:spMkLst>
        </pc:spChg>
        <pc:spChg chg="add">
          <ac:chgData name="Brzus, Michal" userId="S::mbrzus@uiowa.edu::dba46872-ba84-4be5-8839-78828e31737b" providerId="AD" clId="Web-{3D9FD64F-D483-4DBF-91FE-D45D80C02789}" dt="2024-01-25T18:42:14.984" v="60"/>
          <ac:spMkLst>
            <pc:docMk/>
            <pc:sldMk cId="737191038" sldId="261"/>
            <ac:spMk id="9" creationId="{9F7D5CDA-D291-4307-BF55-1381FED29634}"/>
          </ac:spMkLst>
        </pc:spChg>
        <pc:picChg chg="add">
          <ac:chgData name="Brzus, Michal" userId="S::mbrzus@uiowa.edu::dba46872-ba84-4be5-8839-78828e31737b" providerId="AD" clId="Web-{3D9FD64F-D483-4DBF-91FE-D45D80C02789}" dt="2024-01-25T18:42:14.984" v="60"/>
          <ac:picMkLst>
            <pc:docMk/>
            <pc:sldMk cId="737191038" sldId="261"/>
            <ac:picMk id="5" creationId="{FEEB7506-256B-C531-5CD4-D9078E32EC8A}"/>
          </ac:picMkLst>
        </pc:picChg>
        <pc:picChg chg="mod">
          <ac:chgData name="Brzus, Michal" userId="S::mbrzus@uiowa.edu::dba46872-ba84-4be5-8839-78828e31737b" providerId="AD" clId="Web-{3D9FD64F-D483-4DBF-91FE-D45D80C02789}" dt="2024-01-25T19:05:02.114" v="240" actId="1076"/>
          <ac:picMkLst>
            <pc:docMk/>
            <pc:sldMk cId="737191038" sldId="261"/>
            <ac:picMk id="6" creationId="{759ABC0E-3F21-F6DE-A590-F74D942C0282}"/>
          </ac:picMkLst>
        </pc:picChg>
        <pc:picChg chg="add mod">
          <ac:chgData name="Brzus, Michal" userId="S::mbrzus@uiowa.edu::dba46872-ba84-4be5-8839-78828e31737b" providerId="AD" clId="Web-{3D9FD64F-D483-4DBF-91FE-D45D80C02789}" dt="2024-01-25T19:53:37.983" v="411" actId="14100"/>
          <ac:picMkLst>
            <pc:docMk/>
            <pc:sldMk cId="737191038" sldId="261"/>
            <ac:picMk id="8" creationId="{7DA653FC-BA86-298A-0373-B432E76047C7}"/>
          </ac:picMkLst>
        </pc:picChg>
      </pc:sldChg>
      <pc:sldChg chg="addSp delSp modSp ord">
        <pc:chgData name="Brzus, Michal" userId="S::mbrzus@uiowa.edu::dba46872-ba84-4be5-8839-78828e31737b" providerId="AD" clId="Web-{3D9FD64F-D483-4DBF-91FE-D45D80C02789}" dt="2024-01-25T22:30:47.687" v="580"/>
        <pc:sldMkLst>
          <pc:docMk/>
          <pc:sldMk cId="1593072468" sldId="262"/>
        </pc:sldMkLst>
        <pc:spChg chg="mod">
          <ac:chgData name="Brzus, Michal" userId="S::mbrzus@uiowa.edu::dba46872-ba84-4be5-8839-78828e31737b" providerId="AD" clId="Web-{3D9FD64F-D483-4DBF-91FE-D45D80C02789}" dt="2024-01-25T22:22:42.521" v="491" actId="14100"/>
          <ac:spMkLst>
            <pc:docMk/>
            <pc:sldMk cId="1593072468" sldId="262"/>
            <ac:spMk id="2" creationId="{E92A019B-7F2B-56BA-EC20-62A50CAFC93A}"/>
          </ac:spMkLst>
        </pc:spChg>
        <pc:spChg chg="add del mod">
          <ac:chgData name="Brzus, Michal" userId="S::mbrzus@uiowa.edu::dba46872-ba84-4be5-8839-78828e31737b" providerId="AD" clId="Web-{3D9FD64F-D483-4DBF-91FE-D45D80C02789}" dt="2024-01-25T22:30:47.687" v="580"/>
          <ac:spMkLst>
            <pc:docMk/>
            <pc:sldMk cId="1593072468" sldId="262"/>
            <ac:spMk id="3" creationId="{5EB39077-71DA-8492-F200-B893A669F56C}"/>
          </ac:spMkLst>
        </pc:spChg>
        <pc:spChg chg="add mod">
          <ac:chgData name="Brzus, Michal" userId="S::mbrzus@uiowa.edu::dba46872-ba84-4be5-8839-78828e31737b" providerId="AD" clId="Web-{3D9FD64F-D483-4DBF-91FE-D45D80C02789}" dt="2024-01-25T22:25:04.696" v="529" actId="1076"/>
          <ac:spMkLst>
            <pc:docMk/>
            <pc:sldMk cId="1593072468" sldId="262"/>
            <ac:spMk id="4" creationId="{D63A002D-C1EF-758C-548B-E9DAA4C3A8E3}"/>
          </ac:spMkLst>
        </pc:spChg>
        <pc:spChg chg="add mod">
          <ac:chgData name="Brzus, Michal" userId="S::mbrzus@uiowa.edu::dba46872-ba84-4be5-8839-78828e31737b" providerId="AD" clId="Web-{3D9FD64F-D483-4DBF-91FE-D45D80C02789}" dt="2024-01-25T22:25:04.711" v="530" actId="1076"/>
          <ac:spMkLst>
            <pc:docMk/>
            <pc:sldMk cId="1593072468" sldId="262"/>
            <ac:spMk id="5" creationId="{68F0A633-9154-AB16-D101-1394D5456878}"/>
          </ac:spMkLst>
        </pc:spChg>
        <pc:spChg chg="add del mod">
          <ac:chgData name="Brzus, Michal" userId="S::mbrzus@uiowa.edu::dba46872-ba84-4be5-8839-78828e31737b" providerId="AD" clId="Web-{3D9FD64F-D483-4DBF-91FE-D45D80C02789}" dt="2024-01-25T22:25:04.711" v="531" actId="1076"/>
          <ac:spMkLst>
            <pc:docMk/>
            <pc:sldMk cId="1593072468" sldId="262"/>
            <ac:spMk id="6" creationId="{8513CFF8-3DF3-63B9-DA9A-FC6DA3ECD0B1}"/>
          </ac:spMkLst>
        </pc:spChg>
        <pc:spChg chg="add del">
          <ac:chgData name="Brzus, Michal" userId="S::mbrzus@uiowa.edu::dba46872-ba84-4be5-8839-78828e31737b" providerId="AD" clId="Web-{3D9FD64F-D483-4DBF-91FE-D45D80C02789}" dt="2024-01-25T22:23:41.257" v="514"/>
          <ac:spMkLst>
            <pc:docMk/>
            <pc:sldMk cId="1593072468" sldId="262"/>
            <ac:spMk id="7" creationId="{BA36EACF-7363-7E4E-7660-266266A101A9}"/>
          </ac:spMkLst>
        </pc:spChg>
        <pc:spChg chg="add del mod">
          <ac:chgData name="Brzus, Michal" userId="S::mbrzus@uiowa.edu::dba46872-ba84-4be5-8839-78828e31737b" providerId="AD" clId="Web-{3D9FD64F-D483-4DBF-91FE-D45D80C02789}" dt="2024-01-25T22:23:51.929" v="517"/>
          <ac:spMkLst>
            <pc:docMk/>
            <pc:sldMk cId="1593072468" sldId="262"/>
            <ac:spMk id="8" creationId="{7E7FD3D8-39FA-B1DC-0D04-99994E91E558}"/>
          </ac:spMkLst>
        </pc:spChg>
        <pc:spChg chg="add mod">
          <ac:chgData name="Brzus, Michal" userId="S::mbrzus@uiowa.edu::dba46872-ba84-4be5-8839-78828e31737b" providerId="AD" clId="Web-{3D9FD64F-D483-4DBF-91FE-D45D80C02789}" dt="2024-01-25T22:25:04.727" v="532" actId="1076"/>
          <ac:spMkLst>
            <pc:docMk/>
            <pc:sldMk cId="1593072468" sldId="262"/>
            <ac:spMk id="9" creationId="{1CD8EBF8-04D5-7633-5BE5-9F0E75D79667}"/>
          </ac:spMkLst>
        </pc:spChg>
        <pc:spChg chg="add mod">
          <ac:chgData name="Brzus, Michal" userId="S::mbrzus@uiowa.edu::dba46872-ba84-4be5-8839-78828e31737b" providerId="AD" clId="Web-{3D9FD64F-D483-4DBF-91FE-D45D80C02789}" dt="2024-01-25T22:25:51.853" v="561" actId="1076"/>
          <ac:spMkLst>
            <pc:docMk/>
            <pc:sldMk cId="1593072468" sldId="262"/>
            <ac:spMk id="10" creationId="{5E03D124-C61D-8343-8447-4B009DFA67B2}"/>
          </ac:spMkLst>
        </pc:spChg>
        <pc:spChg chg="add mod">
          <ac:chgData name="Brzus, Michal" userId="S::mbrzus@uiowa.edu::dba46872-ba84-4be5-8839-78828e31737b" providerId="AD" clId="Web-{3D9FD64F-D483-4DBF-91FE-D45D80C02789}" dt="2024-01-25T22:26:12.322" v="563" actId="1076"/>
          <ac:spMkLst>
            <pc:docMk/>
            <pc:sldMk cId="1593072468" sldId="262"/>
            <ac:spMk id="11" creationId="{1FA4E364-A36A-6883-CE6A-D1B532A05F35}"/>
          </ac:spMkLst>
        </pc:spChg>
        <pc:graphicFrameChg chg="add del mod ord modGraphic">
          <ac:chgData name="Brzus, Michal" userId="S::mbrzus@uiowa.edu::dba46872-ba84-4be5-8839-78828e31737b" providerId="AD" clId="Web-{3D9FD64F-D483-4DBF-91FE-D45D80C02789}" dt="2024-01-25T22:26:46.198" v="566"/>
          <ac:graphicFrameMkLst>
            <pc:docMk/>
            <pc:sldMk cId="1593072468" sldId="262"/>
            <ac:graphicFrameMk id="12" creationId="{6FA00F6C-1191-0976-6750-B4D9FB7EBBF6}"/>
          </ac:graphicFrameMkLst>
        </pc:graphicFrameChg>
        <pc:graphicFrameChg chg="add">
          <ac:chgData name="Brzus, Michal" userId="S::mbrzus@uiowa.edu::dba46872-ba84-4be5-8839-78828e31737b" providerId="AD" clId="Web-{3D9FD64F-D483-4DBF-91FE-D45D80C02789}" dt="2024-01-25T22:30:47.687" v="580"/>
          <ac:graphicFrameMkLst>
            <pc:docMk/>
            <pc:sldMk cId="1593072468" sldId="262"/>
            <ac:graphicFrameMk id="13" creationId="{93F9BCA7-AEE9-C5D4-238E-9826204EB055}"/>
          </ac:graphicFrameMkLst>
        </pc:graphicFrameChg>
      </pc:sldChg>
      <pc:sldChg chg="modSp new ord">
        <pc:chgData name="Brzus, Michal" userId="S::mbrzus@uiowa.edu::dba46872-ba84-4be5-8839-78828e31737b" providerId="AD" clId="Web-{3D9FD64F-D483-4DBF-91FE-D45D80C02789}" dt="2024-01-25T19:03:36.424" v="202" actId="20577"/>
        <pc:sldMkLst>
          <pc:docMk/>
          <pc:sldMk cId="1351570462" sldId="263"/>
        </pc:sldMkLst>
        <pc:spChg chg="mod">
          <ac:chgData name="Brzus, Michal" userId="S::mbrzus@uiowa.edu::dba46872-ba84-4be5-8839-78828e31737b" providerId="AD" clId="Web-{3D9FD64F-D483-4DBF-91FE-D45D80C02789}" dt="2024-01-25T19:03:36.424" v="202" actId="20577"/>
          <ac:spMkLst>
            <pc:docMk/>
            <pc:sldMk cId="1351570462" sldId="263"/>
            <ac:spMk id="2" creationId="{E845D03E-F225-710E-5C0A-9C9E36BED51C}"/>
          </ac:spMkLst>
        </pc:spChg>
        <pc:spChg chg="mod">
          <ac:chgData name="Brzus, Michal" userId="S::mbrzus@uiowa.edu::dba46872-ba84-4be5-8839-78828e31737b" providerId="AD" clId="Web-{3D9FD64F-D483-4DBF-91FE-D45D80C02789}" dt="2024-01-25T18:44:12.941" v="99" actId="20577"/>
          <ac:spMkLst>
            <pc:docMk/>
            <pc:sldMk cId="1351570462" sldId="263"/>
            <ac:spMk id="3" creationId="{49893BCF-E3B6-9C8C-B915-9B9504DEC361}"/>
          </ac:spMkLst>
        </pc:spChg>
      </pc:sldChg>
      <pc:sldChg chg="modSp new">
        <pc:chgData name="Brzus, Michal" userId="S::mbrzus@uiowa.edu::dba46872-ba84-4be5-8839-78828e31737b" providerId="AD" clId="Web-{3D9FD64F-D483-4DBF-91FE-D45D80C02789}" dt="2024-01-25T19:11:06.655" v="298" actId="20577"/>
        <pc:sldMkLst>
          <pc:docMk/>
          <pc:sldMk cId="1864627882" sldId="264"/>
        </pc:sldMkLst>
        <pc:spChg chg="mod">
          <ac:chgData name="Brzus, Michal" userId="S::mbrzus@uiowa.edu::dba46872-ba84-4be5-8839-78828e31737b" providerId="AD" clId="Web-{3D9FD64F-D483-4DBF-91FE-D45D80C02789}" dt="2024-01-25T18:45:22.708" v="128" actId="20577"/>
          <ac:spMkLst>
            <pc:docMk/>
            <pc:sldMk cId="1864627882" sldId="264"/>
            <ac:spMk id="2" creationId="{799D58FE-276C-A8ED-213E-EFC743CAF400}"/>
          </ac:spMkLst>
        </pc:spChg>
        <pc:spChg chg="mod">
          <ac:chgData name="Brzus, Michal" userId="S::mbrzus@uiowa.edu::dba46872-ba84-4be5-8839-78828e31737b" providerId="AD" clId="Web-{3D9FD64F-D483-4DBF-91FE-D45D80C02789}" dt="2024-01-25T19:11:06.655" v="298" actId="20577"/>
          <ac:spMkLst>
            <pc:docMk/>
            <pc:sldMk cId="1864627882" sldId="264"/>
            <ac:spMk id="3" creationId="{96CA5ED8-19E7-C7C7-6CF2-4D277B848A58}"/>
          </ac:spMkLst>
        </pc:spChg>
      </pc:sldChg>
      <pc:sldChg chg="delSp add del">
        <pc:chgData name="Brzus, Michal" userId="S::mbrzus@uiowa.edu::dba46872-ba84-4be5-8839-78828e31737b" providerId="AD" clId="Web-{3D9FD64F-D483-4DBF-91FE-D45D80C02789}" dt="2024-01-25T18:47:43.540" v="163"/>
        <pc:sldMkLst>
          <pc:docMk/>
          <pc:sldMk cId="3316813423" sldId="265"/>
        </pc:sldMkLst>
        <pc:picChg chg="del">
          <ac:chgData name="Brzus, Michal" userId="S::mbrzus@uiowa.edu::dba46872-ba84-4be5-8839-78828e31737b" providerId="AD" clId="Web-{3D9FD64F-D483-4DBF-91FE-D45D80C02789}" dt="2024-01-25T18:47:28.321" v="161"/>
          <ac:picMkLst>
            <pc:docMk/>
            <pc:sldMk cId="3316813423" sldId="265"/>
            <ac:picMk id="1026" creationId="{577D6C96-998F-B884-9771-29A32C825638}"/>
          </ac:picMkLst>
        </pc:picChg>
        <pc:picChg chg="del">
          <ac:chgData name="Brzus, Michal" userId="S::mbrzus@uiowa.edu::dba46872-ba84-4be5-8839-78828e31737b" providerId="AD" clId="Web-{3D9FD64F-D483-4DBF-91FE-D45D80C02789}" dt="2024-01-25T18:47:29.993" v="162"/>
          <ac:picMkLst>
            <pc:docMk/>
            <pc:sldMk cId="3316813423" sldId="265"/>
            <ac:picMk id="1028" creationId="{C6C94191-BCD9-2307-E8FC-267EB1679DDF}"/>
          </ac:picMkLst>
        </pc:picChg>
        <pc:picChg chg="del">
          <ac:chgData name="Brzus, Michal" userId="S::mbrzus@uiowa.edu::dba46872-ba84-4be5-8839-78828e31737b" providerId="AD" clId="Web-{3D9FD64F-D483-4DBF-91FE-D45D80C02789}" dt="2024-01-25T18:47:26.492" v="160"/>
          <ac:picMkLst>
            <pc:docMk/>
            <pc:sldMk cId="3316813423" sldId="265"/>
            <ac:picMk id="1032" creationId="{A7948CE4-EDE0-CDA5-3412-BD39BD12BBB7}"/>
          </ac:picMkLst>
        </pc:picChg>
      </pc:sldChg>
      <pc:sldChg chg="add replId">
        <pc:chgData name="Brzus, Michal" userId="S::mbrzus@uiowa.edu::dba46872-ba84-4be5-8839-78828e31737b" providerId="AD" clId="Web-{3D9FD64F-D483-4DBF-91FE-D45D80C02789}" dt="2024-01-25T19:10:42.607" v="261"/>
        <pc:sldMkLst>
          <pc:docMk/>
          <pc:sldMk cId="1368512288" sldId="266"/>
        </pc:sldMkLst>
      </pc:sldChg>
      <pc:sldChg chg="addSp delSp modSp add replId">
        <pc:chgData name="Brzus, Michal" userId="S::mbrzus@uiowa.edu::dba46872-ba84-4be5-8839-78828e31737b" providerId="AD" clId="Web-{3D9FD64F-D483-4DBF-91FE-D45D80C02789}" dt="2024-01-25T19:16:33.866" v="342" actId="1076"/>
        <pc:sldMkLst>
          <pc:docMk/>
          <pc:sldMk cId="468941272" sldId="267"/>
        </pc:sldMkLst>
        <pc:spChg chg="mod">
          <ac:chgData name="Brzus, Michal" userId="S::mbrzus@uiowa.edu::dba46872-ba84-4be5-8839-78828e31737b" providerId="AD" clId="Web-{3D9FD64F-D483-4DBF-91FE-D45D80C02789}" dt="2024-01-25T19:12:04.203" v="300" actId="20577"/>
          <ac:spMkLst>
            <pc:docMk/>
            <pc:sldMk cId="468941272" sldId="267"/>
            <ac:spMk id="2" creationId="{71812689-9EDA-45C2-7101-44F5C7A78E4D}"/>
          </ac:spMkLst>
        </pc:spChg>
        <pc:spChg chg="del mod">
          <ac:chgData name="Brzus, Michal" userId="S::mbrzus@uiowa.edu::dba46872-ba84-4be5-8839-78828e31737b" providerId="AD" clId="Web-{3D9FD64F-D483-4DBF-91FE-D45D80C02789}" dt="2024-01-25T19:13:45.846" v="330"/>
          <ac:spMkLst>
            <pc:docMk/>
            <pc:sldMk cId="468941272" sldId="267"/>
            <ac:spMk id="3" creationId="{26A43082-0109-59BD-B11C-16950F269D26}"/>
          </ac:spMkLst>
        </pc:spChg>
        <pc:picChg chg="add mod ord">
          <ac:chgData name="Brzus, Michal" userId="S::mbrzus@uiowa.edu::dba46872-ba84-4be5-8839-78828e31737b" providerId="AD" clId="Web-{3D9FD64F-D483-4DBF-91FE-D45D80C02789}" dt="2024-01-25T19:13:48.878" v="331" actId="14100"/>
          <ac:picMkLst>
            <pc:docMk/>
            <pc:sldMk cId="468941272" sldId="267"/>
            <ac:picMk id="4" creationId="{88EED5C3-8EC1-DE53-A6BD-CD8CA6451E1B}"/>
          </ac:picMkLst>
        </pc:picChg>
        <pc:picChg chg="add mod">
          <ac:chgData name="Brzus, Michal" userId="S::mbrzus@uiowa.edu::dba46872-ba84-4be5-8839-78828e31737b" providerId="AD" clId="Web-{3D9FD64F-D483-4DBF-91FE-D45D80C02789}" dt="2024-01-25T19:16:33.866" v="342" actId="1076"/>
          <ac:picMkLst>
            <pc:docMk/>
            <pc:sldMk cId="468941272" sldId="267"/>
            <ac:picMk id="5" creationId="{FF1C65EF-CB3D-F96C-4A6F-453A016E8C0F}"/>
          </ac:picMkLst>
        </pc:picChg>
        <pc:picChg chg="add mod">
          <ac:chgData name="Brzus, Michal" userId="S::mbrzus@uiowa.edu::dba46872-ba84-4be5-8839-78828e31737b" providerId="AD" clId="Web-{3D9FD64F-D483-4DBF-91FE-D45D80C02789}" dt="2024-01-25T19:15:19.489" v="335" actId="1076"/>
          <ac:picMkLst>
            <pc:docMk/>
            <pc:sldMk cId="468941272" sldId="267"/>
            <ac:picMk id="6" creationId="{F82F193C-531A-4BDE-EA19-8D0F5F2C6BC8}"/>
          </ac:picMkLst>
        </pc:picChg>
        <pc:picChg chg="add mod">
          <ac:chgData name="Brzus, Michal" userId="S::mbrzus@uiowa.edu::dba46872-ba84-4be5-8839-78828e31737b" providerId="AD" clId="Web-{3D9FD64F-D483-4DBF-91FE-D45D80C02789}" dt="2024-01-25T19:15:40.209" v="337" actId="1076"/>
          <ac:picMkLst>
            <pc:docMk/>
            <pc:sldMk cId="468941272" sldId="267"/>
            <ac:picMk id="7" creationId="{17A37F45-9405-EEBE-3F38-3789AAFF7B08}"/>
          </ac:picMkLst>
        </pc:picChg>
        <pc:picChg chg="add mod">
          <ac:chgData name="Brzus, Michal" userId="S::mbrzus@uiowa.edu::dba46872-ba84-4be5-8839-78828e31737b" providerId="AD" clId="Web-{3D9FD64F-D483-4DBF-91FE-D45D80C02789}" dt="2024-01-25T19:16:05.647" v="339" actId="1076"/>
          <ac:picMkLst>
            <pc:docMk/>
            <pc:sldMk cId="468941272" sldId="267"/>
            <ac:picMk id="8" creationId="{4829AD58-64A4-266B-46A2-D09E0BA7FFE4}"/>
          </ac:picMkLst>
        </pc:picChg>
        <pc:picChg chg="add mod">
          <ac:chgData name="Brzus, Michal" userId="S::mbrzus@uiowa.edu::dba46872-ba84-4be5-8839-78828e31737b" providerId="AD" clId="Web-{3D9FD64F-D483-4DBF-91FE-D45D80C02789}" dt="2024-01-25T19:16:30.210" v="341" actId="1076"/>
          <ac:picMkLst>
            <pc:docMk/>
            <pc:sldMk cId="468941272" sldId="267"/>
            <ac:picMk id="9" creationId="{0A88FEF3-C815-30C8-F74D-D37F3F888A0A}"/>
          </ac:picMkLst>
        </pc:picChg>
      </pc:sldChg>
    </pc:docChg>
  </pc:docChgLst>
  <pc:docChgLst>
    <pc:chgData clId="Web-{10C2B2A7-9ED6-2147-0211-74BD60F77EDC}"/>
    <pc:docChg chg="addSld">
      <pc:chgData name="" userId="" providerId="" clId="Web-{10C2B2A7-9ED6-2147-0211-74BD60F77EDC}" dt="2024-01-25T18:39:49.216" v="0"/>
      <pc:docMkLst>
        <pc:docMk/>
      </pc:docMkLst>
      <pc:sldChg chg="new">
        <pc:chgData name="" userId="" providerId="" clId="Web-{10C2B2A7-9ED6-2147-0211-74BD60F77EDC}" dt="2024-01-25T18:39:49.216" v="0"/>
        <pc:sldMkLst>
          <pc:docMk/>
          <pc:sldMk cId="2003977777" sldId="258"/>
        </pc:sldMkLst>
      </pc:sldChg>
    </pc:docChg>
  </pc:docChgLst>
</pc:chgInfo>
</file>

<file path=ppt/comments/modernComment_103_3ACEF5AB.xml><?xml version="1.0" encoding="utf-8"?>
<p188:cmLst xmlns:a="http://schemas.openxmlformats.org/drawingml/2006/main" xmlns:r="http://schemas.openxmlformats.org/officeDocument/2006/relationships" xmlns:p188="http://schemas.microsoft.com/office/powerpoint/2018/8/main">
  <p188:cm id="{B6BE5266-E6F8-43F2-ACE1-1B043CD7BAB1}" authorId="{E0759C4E-702F-6A02-4EA5-421ABE354E27}" created="2024-01-26T00:00:25.591">
    <pc:sldMkLst xmlns:pc="http://schemas.microsoft.com/office/powerpoint/2013/main/command">
      <pc:docMk/>
      <pc:sldMk cId="986641835" sldId="259"/>
    </pc:sldMkLst>
    <p188:replyLst>
      <p188:reply id="{C8A26F6B-3D37-43FB-A0DC-D086C0578A9C}" authorId="{F6DFB9CF-00CF-1A06-319A-0B02FE5541CC}" created="2024-01-26T01:51:13.936">
        <p188:txBody>
          <a:bodyPr/>
          <a:lstStyle/>
          <a:p>
            <a:r>
              <a:rPr lang="en-US"/>
              <a:t>We still need patients :D</a:t>
            </a:r>
          </a:p>
        </p188:txBody>
      </p188:reply>
      <p188:reply id="{859A5784-6567-4A2B-BBD8-1F6B4605B9D7}" authorId="{F6DFB9CF-00CF-1A06-319A-0B02FE5541CC}" created="2024-01-26T01:51:31.280">
        <p188:txBody>
          <a:bodyPr/>
          <a:lstStyle/>
          <a:p>
            <a:r>
              <a:rPr lang="en-US"/>
              <a:t>JK haha</a:t>
            </a:r>
          </a:p>
        </p188:txBody>
      </p188:reply>
    </p188:replyLst>
    <p188:txBody>
      <a:bodyPr/>
      <a:lstStyle/>
      <a:p>
        <a:r>
          <a:rPr lang="en-US"/>
          <a:t>I will elaborate more on each of these durring the presentation</a:t>
        </a:r>
      </a:p>
    </p188:txBody>
    <p188:extLst>
      <p:ext xmlns:p="http://schemas.openxmlformats.org/presentationml/2006/main" uri="{57CB4572-C831-44C2-8A1C-0ADB6CCDFE69}">
        <p223:reactions xmlns:p223="http://schemas.microsoft.com/office/powerpoint/2022/03/main">
          <p223:rxn type="👍">
            <p223:instance time="2024-01-26T01:44:14.873" authorId="{4690A71F-7A9D-0D7A-569F-5A8F5425A73F}"/>
          </p223:rxn>
        </p223:reactions>
      </p:ext>
    </p188:extLst>
  </p188:cm>
</p188:cmLst>
</file>

<file path=ppt/comments/modernComment_105_2BF0A47E.xml><?xml version="1.0" encoding="utf-8"?>
<p188:cmLst xmlns:a="http://schemas.openxmlformats.org/drawingml/2006/main" xmlns:r="http://schemas.openxmlformats.org/officeDocument/2006/relationships" xmlns:p188="http://schemas.microsoft.com/office/powerpoint/2018/8/main">
  <p188:cm id="{5692E2B8-4D42-4733-B6B6-5EFB8FB197B1}" authorId="{4690A71F-7A9D-0D7A-569F-5A8F5425A73F}" created="2024-01-26T01:45:37.798">
    <pc:sldMkLst xmlns:pc="http://schemas.microsoft.com/office/powerpoint/2013/main/command">
      <pc:docMk/>
      <pc:sldMk cId="737191038" sldId="261"/>
    </pc:sldMkLst>
    <p188:txBody>
      <a:bodyPr/>
      <a:lstStyle/>
      <a:p>
        <a:r>
          <a:rPr lang="en-US"/>
          <a:t>Can y'all add a little blurb under your name with what degree you are working on?</a:t>
        </a:r>
      </a:p>
    </p188:txBody>
  </p188:cm>
</p188:cmLst>
</file>

<file path=ppt/comments/modernComment_108_6F23F6AA.xml><?xml version="1.0" encoding="utf-8"?>
<p188:cmLst xmlns:a="http://schemas.openxmlformats.org/drawingml/2006/main" xmlns:r="http://schemas.openxmlformats.org/officeDocument/2006/relationships" xmlns:p188="http://schemas.microsoft.com/office/powerpoint/2018/8/main">
  <p188:cm id="{9C5EACCE-AA4F-4218-953A-3F8CA0C9288A}" authorId="{E0759C4E-702F-6A02-4EA5-421ABE354E27}" created="2024-01-26T00:00:42.732">
    <pc:sldMkLst xmlns:pc="http://schemas.microsoft.com/office/powerpoint/2013/main/command">
      <pc:docMk/>
      <pc:sldMk cId="1864627882" sldId="264"/>
    </pc:sldMkLst>
    <p188:replyLst>
      <p188:reply id="{EE2D5154-2D36-4B38-8977-C9420DD9F067}" authorId="{4690A71F-7A9D-0D7A-569F-5A8F5425A73F}" created="2024-01-26T01:47:40.693">
        <p188:txBody>
          <a:bodyPr/>
          <a:lstStyle/>
          <a:p>
            <a:r>
              <a:rPr lang="en-US"/>
              <a:t>i think michal?</a:t>
            </a:r>
          </a:p>
        </p188:txBody>
      </p188:reply>
    </p188:replyLst>
    <p188:txBody>
      <a:bodyPr/>
      <a:lstStyle/>
      <a:p>
        <a:r>
          <a:rPr lang="en-US"/>
          <a:t>Who is taking this slide?</a:t>
        </a:r>
      </a:p>
    </p188:txBody>
  </p188:cm>
</p188:cmLst>
</file>

<file path=ppt/comments/modernComment_10E_B89A9B6E.xml><?xml version="1.0" encoding="utf-8"?>
<p188:cmLst xmlns:a="http://schemas.openxmlformats.org/drawingml/2006/main" xmlns:r="http://schemas.openxmlformats.org/officeDocument/2006/relationships" xmlns:p188="http://schemas.microsoft.com/office/powerpoint/2018/8/main">
  <p188:cm id="{E7B9D8D7-9681-4517-9186-156D0EAF5700}" authorId="{E0759C4E-702F-6A02-4EA5-421ABE354E27}" created="2024-01-25T23:58:43.120">
    <ac:txMkLst xmlns:ac="http://schemas.microsoft.com/office/drawing/2013/main/command">
      <pc:docMk xmlns:pc="http://schemas.microsoft.com/office/powerpoint/2013/main/command"/>
      <pc:sldMk xmlns:pc="http://schemas.microsoft.com/office/powerpoint/2013/main/command" cId="3097140078" sldId="270"/>
      <ac:spMk id="102" creationId="{569A8257-C70B-53B5-D47B-B25042A23F48}"/>
      <ac:txMk cp="1" len="400">
        <ac:context len="405" hash="626534173"/>
      </ac:txMk>
    </ac:txMkLst>
    <p188:pos x="2151845" y="3675845"/>
    <p188:replyLst>
      <p188:reply id="{92267B12-4B09-466E-8F50-02F9F3438EFA}" authorId="{4690A71F-7A9D-0D7A-569F-5A8F5425A73F}" created="2024-01-26T01:43:39.356">
        <p188:txBody>
          <a:bodyPr/>
          <a:lstStyle/>
          <a:p>
            <a:r>
              <a:rPr lang="en-US"/>
              <a:t>yeah might be a good idea to shorten it a bit, sounds great though!</a:t>
            </a:r>
          </a:p>
        </p188:txBody>
      </p188:reply>
      <p188:reply id="{10631846-C3A9-4B0C-AEDD-80438034B3BE}" authorId="{F6DFB9CF-00CF-1A06-319A-0B02FE5541CC}" created="2024-01-26T01:54:16.596">
        <p188:txBody>
          <a:bodyPr/>
          <a:lstStyle/>
          <a:p>
            <a:r>
              <a:rPr lang="en-US"/>
              <a:t>I Would just keep what you have in bold and talk about</a:t>
            </a:r>
          </a:p>
        </p188:txBody>
      </p188:reply>
      <p188:reply id="{82BAB96F-890D-4B8C-9F6C-9C694168030F}" authorId="{C3A5EB49-4820-E780-4777-E6326C4C910A}" created="2024-01-26T16:50:11.886">
        <p188:txBody>
          <a:bodyPr/>
          <a:lstStyle/>
          <a:p>
            <a:r>
              <a:rPr lang="en-US"/>
              <a:t>I agree with Michal</a:t>
            </a:r>
          </a:p>
        </p188:txBody>
      </p188:reply>
    </p188:replyLst>
    <p188:txBody>
      <a:bodyPr/>
      <a:lstStyle/>
      <a:p>
        <a:r>
          <a:rPr lang="en-US"/>
          <a:t>Is this too wordy? Should I pare this down?</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02DDC3-BD4B-4090-8558-FF7107435BF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E765AA6-DA93-4A05-91E6-813B9823CBEF}">
      <dgm:prSet/>
      <dgm:spPr/>
      <dgm:t>
        <a:bodyPr/>
        <a:lstStyle/>
        <a:p>
          <a:pPr>
            <a:lnSpc>
              <a:spcPct val="100000"/>
            </a:lnSpc>
          </a:pPr>
          <a:r>
            <a:rPr lang="en-US"/>
            <a:t>Massive Market Opportunity</a:t>
          </a:r>
        </a:p>
      </dgm:t>
    </dgm:pt>
    <dgm:pt modelId="{CC37993A-95E3-4928-B5E7-AD5011EDD3D1}" type="parTrans" cxnId="{6F5C4FDD-18B8-4FF8-A916-87DF2FCDB633}">
      <dgm:prSet/>
      <dgm:spPr/>
      <dgm:t>
        <a:bodyPr/>
        <a:lstStyle/>
        <a:p>
          <a:endParaRPr lang="en-US"/>
        </a:p>
      </dgm:t>
    </dgm:pt>
    <dgm:pt modelId="{22E148AC-F219-4C3A-8B4D-841F991ACE1A}" type="sibTrans" cxnId="{6F5C4FDD-18B8-4FF8-A916-87DF2FCDB633}">
      <dgm:prSet/>
      <dgm:spPr/>
      <dgm:t>
        <a:bodyPr/>
        <a:lstStyle/>
        <a:p>
          <a:endParaRPr lang="en-US"/>
        </a:p>
      </dgm:t>
    </dgm:pt>
    <dgm:pt modelId="{310433FA-9F2D-4038-9A97-5AFD9FD0AA4D}">
      <dgm:prSet/>
      <dgm:spPr/>
      <dgm:t>
        <a:bodyPr/>
        <a:lstStyle/>
        <a:p>
          <a:pPr>
            <a:lnSpc>
              <a:spcPct val="100000"/>
            </a:lnSpc>
          </a:pPr>
          <a:r>
            <a:rPr lang="en-US"/>
            <a:t>Enabling Product Innovation</a:t>
          </a:r>
        </a:p>
      </dgm:t>
    </dgm:pt>
    <dgm:pt modelId="{BA0524EC-244A-4300-A720-3BFA83037EBC}" type="parTrans" cxnId="{70924ED3-0D39-418D-90FB-0AB59A0F2419}">
      <dgm:prSet/>
      <dgm:spPr/>
      <dgm:t>
        <a:bodyPr/>
        <a:lstStyle/>
        <a:p>
          <a:endParaRPr lang="en-US"/>
        </a:p>
      </dgm:t>
    </dgm:pt>
    <dgm:pt modelId="{AB138BB3-8F0A-44F7-BABC-2F1397DDD73D}" type="sibTrans" cxnId="{70924ED3-0D39-418D-90FB-0AB59A0F2419}">
      <dgm:prSet/>
      <dgm:spPr/>
      <dgm:t>
        <a:bodyPr/>
        <a:lstStyle/>
        <a:p>
          <a:endParaRPr lang="en-US"/>
        </a:p>
      </dgm:t>
    </dgm:pt>
    <dgm:pt modelId="{C122B566-BE91-4AD4-B02A-55DB6F59F99A}">
      <dgm:prSet/>
      <dgm:spPr/>
      <dgm:t>
        <a:bodyPr/>
        <a:lstStyle/>
        <a:p>
          <a:pPr>
            <a:lnSpc>
              <a:spcPct val="100000"/>
            </a:lnSpc>
          </a:pPr>
          <a:r>
            <a:rPr lang="en-US"/>
            <a:t>Accelerating Healthcare Advancements</a:t>
          </a:r>
        </a:p>
      </dgm:t>
    </dgm:pt>
    <dgm:pt modelId="{48951E73-F182-4F12-BC78-5840A908FEC2}" type="parTrans" cxnId="{A6BE1400-CCD2-4C84-861D-A744E8CDC259}">
      <dgm:prSet/>
      <dgm:spPr/>
      <dgm:t>
        <a:bodyPr/>
        <a:lstStyle/>
        <a:p>
          <a:endParaRPr lang="en-US"/>
        </a:p>
      </dgm:t>
    </dgm:pt>
    <dgm:pt modelId="{9CA14094-A487-4D5F-B6DA-C6D3E2994F38}" type="sibTrans" cxnId="{A6BE1400-CCD2-4C84-861D-A744E8CDC259}">
      <dgm:prSet/>
      <dgm:spPr/>
      <dgm:t>
        <a:bodyPr/>
        <a:lstStyle/>
        <a:p>
          <a:endParaRPr lang="en-US"/>
        </a:p>
      </dgm:t>
    </dgm:pt>
    <dgm:pt modelId="{695AE7EE-4D31-4B62-9F3B-CED149A403CC}">
      <dgm:prSet/>
      <dgm:spPr/>
      <dgm:t>
        <a:bodyPr/>
        <a:lstStyle/>
        <a:p>
          <a:pPr>
            <a:lnSpc>
              <a:spcPct val="100000"/>
            </a:lnSpc>
          </a:pPr>
          <a:r>
            <a:rPr lang="en-US"/>
            <a:t>Improving Patient Care</a:t>
          </a:r>
        </a:p>
      </dgm:t>
    </dgm:pt>
    <dgm:pt modelId="{0B58F73F-6884-454D-B6B9-507E133503D9}" type="parTrans" cxnId="{9D865A2A-596D-4A0F-BBC2-BB74E95F188F}">
      <dgm:prSet/>
      <dgm:spPr/>
      <dgm:t>
        <a:bodyPr/>
        <a:lstStyle/>
        <a:p>
          <a:endParaRPr lang="en-US"/>
        </a:p>
      </dgm:t>
    </dgm:pt>
    <dgm:pt modelId="{0FE43B2C-9F55-4B7B-B0AE-B574ADF9361B}" type="sibTrans" cxnId="{9D865A2A-596D-4A0F-BBC2-BB74E95F188F}">
      <dgm:prSet/>
      <dgm:spPr/>
      <dgm:t>
        <a:bodyPr/>
        <a:lstStyle/>
        <a:p>
          <a:endParaRPr lang="en-US"/>
        </a:p>
      </dgm:t>
    </dgm:pt>
    <dgm:pt modelId="{946C9550-951B-4D5F-9D5A-37C036ED0F84}" type="pres">
      <dgm:prSet presAssocID="{6602DDC3-BD4B-4090-8558-FF7107435BF9}" presName="root" presStyleCnt="0">
        <dgm:presLayoutVars>
          <dgm:dir/>
          <dgm:resizeHandles val="exact"/>
        </dgm:presLayoutVars>
      </dgm:prSet>
      <dgm:spPr/>
    </dgm:pt>
    <dgm:pt modelId="{645A8F7F-34E1-441B-B2FB-50E61C4220FB}" type="pres">
      <dgm:prSet presAssocID="{2E765AA6-DA93-4A05-91E6-813B9823CBEF}" presName="compNode" presStyleCnt="0"/>
      <dgm:spPr/>
    </dgm:pt>
    <dgm:pt modelId="{D47CE4D4-D427-4972-9DBF-8E818EECD5CA}" type="pres">
      <dgm:prSet presAssocID="{2E765AA6-DA93-4A05-91E6-813B9823CBEF}" presName="bgRect" presStyleLbl="bgShp" presStyleIdx="0" presStyleCnt="4"/>
      <dgm:spPr/>
    </dgm:pt>
    <dgm:pt modelId="{12D602E1-EE2C-4D72-AC6F-DBB048763D66}" type="pres">
      <dgm:prSet presAssocID="{2E765AA6-DA93-4A05-91E6-813B9823CBE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502F22F3-599E-4464-B9EE-A11C23336FBE}" type="pres">
      <dgm:prSet presAssocID="{2E765AA6-DA93-4A05-91E6-813B9823CBEF}" presName="spaceRect" presStyleCnt="0"/>
      <dgm:spPr/>
    </dgm:pt>
    <dgm:pt modelId="{18F1777A-03BB-4F9C-9010-7E1F5E04F3AB}" type="pres">
      <dgm:prSet presAssocID="{2E765AA6-DA93-4A05-91E6-813B9823CBEF}" presName="parTx" presStyleLbl="revTx" presStyleIdx="0" presStyleCnt="4">
        <dgm:presLayoutVars>
          <dgm:chMax val="0"/>
          <dgm:chPref val="0"/>
        </dgm:presLayoutVars>
      </dgm:prSet>
      <dgm:spPr/>
    </dgm:pt>
    <dgm:pt modelId="{5DC691D8-8351-4143-90BB-B7C9A80D04BA}" type="pres">
      <dgm:prSet presAssocID="{22E148AC-F219-4C3A-8B4D-841F991ACE1A}" presName="sibTrans" presStyleCnt="0"/>
      <dgm:spPr/>
    </dgm:pt>
    <dgm:pt modelId="{E6E2925D-FCB7-4BFE-A6DB-2F74EACF4DF7}" type="pres">
      <dgm:prSet presAssocID="{310433FA-9F2D-4038-9A97-5AFD9FD0AA4D}" presName="compNode" presStyleCnt="0"/>
      <dgm:spPr/>
    </dgm:pt>
    <dgm:pt modelId="{75E444D8-1D96-475B-A3FD-DDCD49D66957}" type="pres">
      <dgm:prSet presAssocID="{310433FA-9F2D-4038-9A97-5AFD9FD0AA4D}" presName="bgRect" presStyleLbl="bgShp" presStyleIdx="1" presStyleCnt="4"/>
      <dgm:spPr/>
    </dgm:pt>
    <dgm:pt modelId="{FC0C1091-929E-4B72-A7B7-55CBA2ABB114}" type="pres">
      <dgm:prSet presAssocID="{310433FA-9F2D-4038-9A97-5AFD9FD0AA4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bulb"/>
        </a:ext>
      </dgm:extLst>
    </dgm:pt>
    <dgm:pt modelId="{EB41BA7A-4FF3-43D0-9369-820A7EC2DE4B}" type="pres">
      <dgm:prSet presAssocID="{310433FA-9F2D-4038-9A97-5AFD9FD0AA4D}" presName="spaceRect" presStyleCnt="0"/>
      <dgm:spPr/>
    </dgm:pt>
    <dgm:pt modelId="{549C68FD-E282-4976-A336-8247EBEE2D4D}" type="pres">
      <dgm:prSet presAssocID="{310433FA-9F2D-4038-9A97-5AFD9FD0AA4D}" presName="parTx" presStyleLbl="revTx" presStyleIdx="1" presStyleCnt="4">
        <dgm:presLayoutVars>
          <dgm:chMax val="0"/>
          <dgm:chPref val="0"/>
        </dgm:presLayoutVars>
      </dgm:prSet>
      <dgm:spPr/>
    </dgm:pt>
    <dgm:pt modelId="{A355C0CF-30D8-43FC-B0A8-B3C8CD68FADF}" type="pres">
      <dgm:prSet presAssocID="{AB138BB3-8F0A-44F7-BABC-2F1397DDD73D}" presName="sibTrans" presStyleCnt="0"/>
      <dgm:spPr/>
    </dgm:pt>
    <dgm:pt modelId="{96D86461-C2C7-4326-917E-4DC2B882130B}" type="pres">
      <dgm:prSet presAssocID="{C122B566-BE91-4AD4-B02A-55DB6F59F99A}" presName="compNode" presStyleCnt="0"/>
      <dgm:spPr/>
    </dgm:pt>
    <dgm:pt modelId="{D37A06F2-95B6-49E4-B301-E1E9B61C94FF}" type="pres">
      <dgm:prSet presAssocID="{C122B566-BE91-4AD4-B02A-55DB6F59F99A}" presName="bgRect" presStyleLbl="bgShp" presStyleIdx="2" presStyleCnt="4"/>
      <dgm:spPr/>
    </dgm:pt>
    <dgm:pt modelId="{0B419244-3C98-42DC-8901-51A2D1962628}" type="pres">
      <dgm:prSet presAssocID="{C122B566-BE91-4AD4-B02A-55DB6F59F99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ethoscope"/>
        </a:ext>
      </dgm:extLst>
    </dgm:pt>
    <dgm:pt modelId="{1171595B-24B9-4866-987F-78C006B0E260}" type="pres">
      <dgm:prSet presAssocID="{C122B566-BE91-4AD4-B02A-55DB6F59F99A}" presName="spaceRect" presStyleCnt="0"/>
      <dgm:spPr/>
    </dgm:pt>
    <dgm:pt modelId="{0D6D3E2F-C476-4E22-853A-D235E0D53C8F}" type="pres">
      <dgm:prSet presAssocID="{C122B566-BE91-4AD4-B02A-55DB6F59F99A}" presName="parTx" presStyleLbl="revTx" presStyleIdx="2" presStyleCnt="4">
        <dgm:presLayoutVars>
          <dgm:chMax val="0"/>
          <dgm:chPref val="0"/>
        </dgm:presLayoutVars>
      </dgm:prSet>
      <dgm:spPr/>
    </dgm:pt>
    <dgm:pt modelId="{58CEB1E7-6A54-414E-91E9-FB2FBB596C51}" type="pres">
      <dgm:prSet presAssocID="{9CA14094-A487-4D5F-B6DA-C6D3E2994F38}" presName="sibTrans" presStyleCnt="0"/>
      <dgm:spPr/>
    </dgm:pt>
    <dgm:pt modelId="{E61E1612-32BA-4847-A4A2-A786C5C49313}" type="pres">
      <dgm:prSet presAssocID="{695AE7EE-4D31-4B62-9F3B-CED149A403CC}" presName="compNode" presStyleCnt="0"/>
      <dgm:spPr/>
    </dgm:pt>
    <dgm:pt modelId="{43AEAF9F-A679-4B1E-A0AE-885BD9D6E8D0}" type="pres">
      <dgm:prSet presAssocID="{695AE7EE-4D31-4B62-9F3B-CED149A403CC}" presName="bgRect" presStyleLbl="bgShp" presStyleIdx="3" presStyleCnt="4"/>
      <dgm:spPr/>
    </dgm:pt>
    <dgm:pt modelId="{0738378A-7B64-4CA1-B07B-5A0880728611}" type="pres">
      <dgm:prSet presAssocID="{695AE7EE-4D31-4B62-9F3B-CED149A403C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edical"/>
        </a:ext>
      </dgm:extLst>
    </dgm:pt>
    <dgm:pt modelId="{B210D508-717B-4CAC-A416-E49ECE002E83}" type="pres">
      <dgm:prSet presAssocID="{695AE7EE-4D31-4B62-9F3B-CED149A403CC}" presName="spaceRect" presStyleCnt="0"/>
      <dgm:spPr/>
    </dgm:pt>
    <dgm:pt modelId="{200594CB-71C9-48C6-A82A-B474FEFA17C1}" type="pres">
      <dgm:prSet presAssocID="{695AE7EE-4D31-4B62-9F3B-CED149A403CC}" presName="parTx" presStyleLbl="revTx" presStyleIdx="3" presStyleCnt="4">
        <dgm:presLayoutVars>
          <dgm:chMax val="0"/>
          <dgm:chPref val="0"/>
        </dgm:presLayoutVars>
      </dgm:prSet>
      <dgm:spPr/>
    </dgm:pt>
  </dgm:ptLst>
  <dgm:cxnLst>
    <dgm:cxn modelId="{A6BE1400-CCD2-4C84-861D-A744E8CDC259}" srcId="{6602DDC3-BD4B-4090-8558-FF7107435BF9}" destId="{C122B566-BE91-4AD4-B02A-55DB6F59F99A}" srcOrd="2" destOrd="0" parTransId="{48951E73-F182-4F12-BC78-5840A908FEC2}" sibTransId="{9CA14094-A487-4D5F-B6DA-C6D3E2994F38}"/>
    <dgm:cxn modelId="{5F662A0B-7BE5-44B5-B57D-4114B1B60482}" type="presOf" srcId="{695AE7EE-4D31-4B62-9F3B-CED149A403CC}" destId="{200594CB-71C9-48C6-A82A-B474FEFA17C1}" srcOrd="0" destOrd="0" presId="urn:microsoft.com/office/officeart/2018/2/layout/IconVerticalSolidList"/>
    <dgm:cxn modelId="{76182923-1438-44E9-82FD-31EBEAFADEDF}" type="presOf" srcId="{C122B566-BE91-4AD4-B02A-55DB6F59F99A}" destId="{0D6D3E2F-C476-4E22-853A-D235E0D53C8F}" srcOrd="0" destOrd="0" presId="urn:microsoft.com/office/officeart/2018/2/layout/IconVerticalSolidList"/>
    <dgm:cxn modelId="{9D865A2A-596D-4A0F-BBC2-BB74E95F188F}" srcId="{6602DDC3-BD4B-4090-8558-FF7107435BF9}" destId="{695AE7EE-4D31-4B62-9F3B-CED149A403CC}" srcOrd="3" destOrd="0" parTransId="{0B58F73F-6884-454D-B6B9-507E133503D9}" sibTransId="{0FE43B2C-9F55-4B7B-B0AE-B574ADF9361B}"/>
    <dgm:cxn modelId="{A6052B98-B485-4CA6-973F-114060A17106}" type="presOf" srcId="{2E765AA6-DA93-4A05-91E6-813B9823CBEF}" destId="{18F1777A-03BB-4F9C-9010-7E1F5E04F3AB}" srcOrd="0" destOrd="0" presId="urn:microsoft.com/office/officeart/2018/2/layout/IconVerticalSolidList"/>
    <dgm:cxn modelId="{9025CAB0-4A9B-4309-83F2-B6846732CCD9}" type="presOf" srcId="{6602DDC3-BD4B-4090-8558-FF7107435BF9}" destId="{946C9550-951B-4D5F-9D5A-37C036ED0F84}" srcOrd="0" destOrd="0" presId="urn:microsoft.com/office/officeart/2018/2/layout/IconVerticalSolidList"/>
    <dgm:cxn modelId="{8520E7B4-F2AA-4743-A002-7753DBEE7169}" type="presOf" srcId="{310433FA-9F2D-4038-9A97-5AFD9FD0AA4D}" destId="{549C68FD-E282-4976-A336-8247EBEE2D4D}" srcOrd="0" destOrd="0" presId="urn:microsoft.com/office/officeart/2018/2/layout/IconVerticalSolidList"/>
    <dgm:cxn modelId="{70924ED3-0D39-418D-90FB-0AB59A0F2419}" srcId="{6602DDC3-BD4B-4090-8558-FF7107435BF9}" destId="{310433FA-9F2D-4038-9A97-5AFD9FD0AA4D}" srcOrd="1" destOrd="0" parTransId="{BA0524EC-244A-4300-A720-3BFA83037EBC}" sibTransId="{AB138BB3-8F0A-44F7-BABC-2F1397DDD73D}"/>
    <dgm:cxn modelId="{6F5C4FDD-18B8-4FF8-A916-87DF2FCDB633}" srcId="{6602DDC3-BD4B-4090-8558-FF7107435BF9}" destId="{2E765AA6-DA93-4A05-91E6-813B9823CBEF}" srcOrd="0" destOrd="0" parTransId="{CC37993A-95E3-4928-B5E7-AD5011EDD3D1}" sibTransId="{22E148AC-F219-4C3A-8B4D-841F991ACE1A}"/>
    <dgm:cxn modelId="{94349595-DFE6-44DF-9063-DC650F716284}" type="presParOf" srcId="{946C9550-951B-4D5F-9D5A-37C036ED0F84}" destId="{645A8F7F-34E1-441B-B2FB-50E61C4220FB}" srcOrd="0" destOrd="0" presId="urn:microsoft.com/office/officeart/2018/2/layout/IconVerticalSolidList"/>
    <dgm:cxn modelId="{F2C334F3-A6E3-4439-9689-A7BF9B99A4DE}" type="presParOf" srcId="{645A8F7F-34E1-441B-B2FB-50E61C4220FB}" destId="{D47CE4D4-D427-4972-9DBF-8E818EECD5CA}" srcOrd="0" destOrd="0" presId="urn:microsoft.com/office/officeart/2018/2/layout/IconVerticalSolidList"/>
    <dgm:cxn modelId="{0FA0374A-B037-496B-BC17-CE8CF853F99B}" type="presParOf" srcId="{645A8F7F-34E1-441B-B2FB-50E61C4220FB}" destId="{12D602E1-EE2C-4D72-AC6F-DBB048763D66}" srcOrd="1" destOrd="0" presId="urn:microsoft.com/office/officeart/2018/2/layout/IconVerticalSolidList"/>
    <dgm:cxn modelId="{7032708D-1D07-450F-A48E-ED0945DE9CBF}" type="presParOf" srcId="{645A8F7F-34E1-441B-B2FB-50E61C4220FB}" destId="{502F22F3-599E-4464-B9EE-A11C23336FBE}" srcOrd="2" destOrd="0" presId="urn:microsoft.com/office/officeart/2018/2/layout/IconVerticalSolidList"/>
    <dgm:cxn modelId="{F25784FF-8927-49CA-B07A-906DA7DB0251}" type="presParOf" srcId="{645A8F7F-34E1-441B-B2FB-50E61C4220FB}" destId="{18F1777A-03BB-4F9C-9010-7E1F5E04F3AB}" srcOrd="3" destOrd="0" presId="urn:microsoft.com/office/officeart/2018/2/layout/IconVerticalSolidList"/>
    <dgm:cxn modelId="{0C40E447-1D35-41CD-ABC8-E3CFF14071F0}" type="presParOf" srcId="{946C9550-951B-4D5F-9D5A-37C036ED0F84}" destId="{5DC691D8-8351-4143-90BB-B7C9A80D04BA}" srcOrd="1" destOrd="0" presId="urn:microsoft.com/office/officeart/2018/2/layout/IconVerticalSolidList"/>
    <dgm:cxn modelId="{8531FD34-7E9D-4C12-8E68-6074934EFF17}" type="presParOf" srcId="{946C9550-951B-4D5F-9D5A-37C036ED0F84}" destId="{E6E2925D-FCB7-4BFE-A6DB-2F74EACF4DF7}" srcOrd="2" destOrd="0" presId="urn:microsoft.com/office/officeart/2018/2/layout/IconVerticalSolidList"/>
    <dgm:cxn modelId="{C7CE246D-72C5-4042-8A17-C6412055EF07}" type="presParOf" srcId="{E6E2925D-FCB7-4BFE-A6DB-2F74EACF4DF7}" destId="{75E444D8-1D96-475B-A3FD-DDCD49D66957}" srcOrd="0" destOrd="0" presId="urn:microsoft.com/office/officeart/2018/2/layout/IconVerticalSolidList"/>
    <dgm:cxn modelId="{9E982B3A-D57F-4AAD-A443-B786CCBF0652}" type="presParOf" srcId="{E6E2925D-FCB7-4BFE-A6DB-2F74EACF4DF7}" destId="{FC0C1091-929E-4B72-A7B7-55CBA2ABB114}" srcOrd="1" destOrd="0" presId="urn:microsoft.com/office/officeart/2018/2/layout/IconVerticalSolidList"/>
    <dgm:cxn modelId="{BA45EE6E-73AD-4128-9712-52E58752E539}" type="presParOf" srcId="{E6E2925D-FCB7-4BFE-A6DB-2F74EACF4DF7}" destId="{EB41BA7A-4FF3-43D0-9369-820A7EC2DE4B}" srcOrd="2" destOrd="0" presId="urn:microsoft.com/office/officeart/2018/2/layout/IconVerticalSolidList"/>
    <dgm:cxn modelId="{6E0ED407-6F86-4135-97F6-9F2F44F571D9}" type="presParOf" srcId="{E6E2925D-FCB7-4BFE-A6DB-2F74EACF4DF7}" destId="{549C68FD-E282-4976-A336-8247EBEE2D4D}" srcOrd="3" destOrd="0" presId="urn:microsoft.com/office/officeart/2018/2/layout/IconVerticalSolidList"/>
    <dgm:cxn modelId="{1D338A78-8D30-482F-852B-85530CC79C69}" type="presParOf" srcId="{946C9550-951B-4D5F-9D5A-37C036ED0F84}" destId="{A355C0CF-30D8-43FC-B0A8-B3C8CD68FADF}" srcOrd="3" destOrd="0" presId="urn:microsoft.com/office/officeart/2018/2/layout/IconVerticalSolidList"/>
    <dgm:cxn modelId="{BAC14D8E-9E7A-4019-A533-D05C741E44BE}" type="presParOf" srcId="{946C9550-951B-4D5F-9D5A-37C036ED0F84}" destId="{96D86461-C2C7-4326-917E-4DC2B882130B}" srcOrd="4" destOrd="0" presId="urn:microsoft.com/office/officeart/2018/2/layout/IconVerticalSolidList"/>
    <dgm:cxn modelId="{B2D3BB26-E0F1-4811-92B6-F45EEE1BDA3D}" type="presParOf" srcId="{96D86461-C2C7-4326-917E-4DC2B882130B}" destId="{D37A06F2-95B6-49E4-B301-E1E9B61C94FF}" srcOrd="0" destOrd="0" presId="urn:microsoft.com/office/officeart/2018/2/layout/IconVerticalSolidList"/>
    <dgm:cxn modelId="{815CB413-3F42-4278-AC43-0DA95F54A330}" type="presParOf" srcId="{96D86461-C2C7-4326-917E-4DC2B882130B}" destId="{0B419244-3C98-42DC-8901-51A2D1962628}" srcOrd="1" destOrd="0" presId="urn:microsoft.com/office/officeart/2018/2/layout/IconVerticalSolidList"/>
    <dgm:cxn modelId="{9FAAB907-F1D8-4A79-9168-59258CC6DB11}" type="presParOf" srcId="{96D86461-C2C7-4326-917E-4DC2B882130B}" destId="{1171595B-24B9-4866-987F-78C006B0E260}" srcOrd="2" destOrd="0" presId="urn:microsoft.com/office/officeart/2018/2/layout/IconVerticalSolidList"/>
    <dgm:cxn modelId="{AC182B5F-4FE1-4D8E-BA47-D5C65777C90F}" type="presParOf" srcId="{96D86461-C2C7-4326-917E-4DC2B882130B}" destId="{0D6D3E2F-C476-4E22-853A-D235E0D53C8F}" srcOrd="3" destOrd="0" presId="urn:microsoft.com/office/officeart/2018/2/layout/IconVerticalSolidList"/>
    <dgm:cxn modelId="{030F5E35-FAA7-4A31-940C-87621808A477}" type="presParOf" srcId="{946C9550-951B-4D5F-9D5A-37C036ED0F84}" destId="{58CEB1E7-6A54-414E-91E9-FB2FBB596C51}" srcOrd="5" destOrd="0" presId="urn:microsoft.com/office/officeart/2018/2/layout/IconVerticalSolidList"/>
    <dgm:cxn modelId="{1DDE0DA4-0A6E-4632-B312-681533BEBAEF}" type="presParOf" srcId="{946C9550-951B-4D5F-9D5A-37C036ED0F84}" destId="{E61E1612-32BA-4847-A4A2-A786C5C49313}" srcOrd="6" destOrd="0" presId="urn:microsoft.com/office/officeart/2018/2/layout/IconVerticalSolidList"/>
    <dgm:cxn modelId="{9B058B6A-CD3B-41C4-BCFC-82C74EB704ED}" type="presParOf" srcId="{E61E1612-32BA-4847-A4A2-A786C5C49313}" destId="{43AEAF9F-A679-4B1E-A0AE-885BD9D6E8D0}" srcOrd="0" destOrd="0" presId="urn:microsoft.com/office/officeart/2018/2/layout/IconVerticalSolidList"/>
    <dgm:cxn modelId="{7DDF8B95-AB46-4197-967A-5B437871165E}" type="presParOf" srcId="{E61E1612-32BA-4847-A4A2-A786C5C49313}" destId="{0738378A-7B64-4CA1-B07B-5A0880728611}" srcOrd="1" destOrd="0" presId="urn:microsoft.com/office/officeart/2018/2/layout/IconVerticalSolidList"/>
    <dgm:cxn modelId="{51FFFAA3-CC95-4EA7-A046-27AB7FC9E4B9}" type="presParOf" srcId="{E61E1612-32BA-4847-A4A2-A786C5C49313}" destId="{B210D508-717B-4CAC-A416-E49ECE002E83}" srcOrd="2" destOrd="0" presId="urn:microsoft.com/office/officeart/2018/2/layout/IconVerticalSolidList"/>
    <dgm:cxn modelId="{2B76B8EA-2E76-4AF9-8653-FCAD91738167}" type="presParOf" srcId="{E61E1612-32BA-4847-A4A2-A786C5C49313}" destId="{200594CB-71C9-48C6-A82A-B474FEFA17C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92235B-D53A-4FAA-BC9D-BDD6B7BADA0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FCEB1E8-6F0D-411C-B2DC-2BB0E535A95D}">
      <dgm:prSet/>
      <dgm:spPr/>
      <dgm:t>
        <a:bodyPr/>
        <a:lstStyle/>
        <a:p>
          <a:pPr rtl="0"/>
          <a:r>
            <a:rPr lang="en-US">
              <a:latin typeface="Lato"/>
              <a:ea typeface="Lato"/>
              <a:cs typeface="Lato"/>
            </a:rPr>
            <a:t>Compute</a:t>
          </a:r>
        </a:p>
      </dgm:t>
    </dgm:pt>
    <dgm:pt modelId="{D36D5D0C-4930-4EC6-971A-DA1BC2BDC951}" type="parTrans" cxnId="{5643E6A7-0158-4245-BE43-5FFA8EDC4B5C}">
      <dgm:prSet/>
      <dgm:spPr/>
      <dgm:t>
        <a:bodyPr/>
        <a:lstStyle/>
        <a:p>
          <a:endParaRPr lang="en-US"/>
        </a:p>
      </dgm:t>
    </dgm:pt>
    <dgm:pt modelId="{CEE5E936-A780-4EB5-A1C1-64C8E4EDE297}" type="sibTrans" cxnId="{5643E6A7-0158-4245-BE43-5FFA8EDC4B5C}">
      <dgm:prSet/>
      <dgm:spPr/>
      <dgm:t>
        <a:bodyPr/>
        <a:lstStyle/>
        <a:p>
          <a:endParaRPr lang="en-US"/>
        </a:p>
      </dgm:t>
    </dgm:pt>
    <dgm:pt modelId="{88FE0B61-1678-4178-A533-B6E08FFC7F20}">
      <dgm:prSet phldr="0"/>
      <dgm:spPr/>
      <dgm:t>
        <a:bodyPr/>
        <a:lstStyle/>
        <a:p>
          <a:endParaRPr lang="en-US">
            <a:latin typeface="Lato"/>
            <a:ea typeface="Lato"/>
            <a:cs typeface="Lato"/>
          </a:endParaRPr>
        </a:p>
      </dgm:t>
    </dgm:pt>
    <dgm:pt modelId="{0FFD7666-9ED6-4B0A-A1C6-0EA1DE0B44C2}" type="parTrans" cxnId="{139AA74E-CC58-4CD0-9A36-270C5C6893ED}">
      <dgm:prSet/>
      <dgm:spPr/>
    </dgm:pt>
    <dgm:pt modelId="{1C1B2E6F-A094-4E7E-9A3D-998494DD2E58}" type="sibTrans" cxnId="{139AA74E-CC58-4CD0-9A36-270C5C6893ED}">
      <dgm:prSet/>
      <dgm:spPr/>
    </dgm:pt>
    <dgm:pt modelId="{67CCF6DA-1DC4-42E7-9534-C79A61974194}">
      <dgm:prSet phldr="0"/>
      <dgm:spPr/>
      <dgm:t>
        <a:bodyPr/>
        <a:lstStyle/>
        <a:p>
          <a:endParaRPr lang="en-US">
            <a:latin typeface="Lato"/>
            <a:ea typeface="Lato"/>
            <a:cs typeface="Lato"/>
          </a:endParaRPr>
        </a:p>
      </dgm:t>
    </dgm:pt>
    <dgm:pt modelId="{4B60348A-A9B5-4C96-9C06-E09618D84194}" type="parTrans" cxnId="{679CF6D4-392A-48DC-B41B-123190B18F9D}">
      <dgm:prSet/>
      <dgm:spPr/>
    </dgm:pt>
    <dgm:pt modelId="{182C3C49-CE1C-4EDE-A492-7A1BFF74A1CE}" type="sibTrans" cxnId="{679CF6D4-392A-48DC-B41B-123190B18F9D}">
      <dgm:prSet/>
      <dgm:spPr/>
    </dgm:pt>
    <dgm:pt modelId="{1153328A-3DAC-44A7-8DE9-EA24F5064635}">
      <dgm:prSet phldr="0"/>
      <dgm:spPr/>
      <dgm:t>
        <a:bodyPr/>
        <a:lstStyle/>
        <a:p>
          <a:endParaRPr lang="en-US">
            <a:latin typeface="Lato"/>
            <a:ea typeface="Lato"/>
            <a:cs typeface="Lato"/>
          </a:endParaRPr>
        </a:p>
      </dgm:t>
    </dgm:pt>
    <dgm:pt modelId="{CD62EF8D-3B22-4CE2-B46D-6560AEDB18B0}" type="parTrans" cxnId="{46483AC7-EB65-48AC-A150-DFADCCE2607B}">
      <dgm:prSet/>
      <dgm:spPr/>
    </dgm:pt>
    <dgm:pt modelId="{EECD0BC2-51F0-45ED-9868-29CBEC29748D}" type="sibTrans" cxnId="{46483AC7-EB65-48AC-A150-DFADCCE2607B}">
      <dgm:prSet/>
      <dgm:spPr/>
    </dgm:pt>
    <dgm:pt modelId="{D6285211-1CBC-4031-AF3A-A17FF6ECC736}">
      <dgm:prSet phldr="0"/>
      <dgm:spPr/>
      <dgm:t>
        <a:bodyPr/>
        <a:lstStyle/>
        <a:p>
          <a:endParaRPr lang="en-US">
            <a:latin typeface="Lato"/>
            <a:ea typeface="Lato"/>
            <a:cs typeface="Lato"/>
          </a:endParaRPr>
        </a:p>
      </dgm:t>
    </dgm:pt>
    <dgm:pt modelId="{46B35BC1-8F58-4168-ACB1-F2B7F5AAFE20}" type="parTrans" cxnId="{329670C6-67EE-4EA5-B376-034D1028F3D5}">
      <dgm:prSet/>
      <dgm:spPr/>
    </dgm:pt>
    <dgm:pt modelId="{9A9AF4E2-F4FC-4EDE-AF2B-3E5100E56DF1}" type="sibTrans" cxnId="{329670C6-67EE-4EA5-B376-034D1028F3D5}">
      <dgm:prSet/>
      <dgm:spPr/>
    </dgm:pt>
    <dgm:pt modelId="{280EEE83-50B0-404D-8BB3-52003DCCE5A2}">
      <dgm:prSet phldr="0"/>
      <dgm:spPr/>
      <dgm:t>
        <a:bodyPr/>
        <a:lstStyle/>
        <a:p>
          <a:endParaRPr lang="en-US">
            <a:latin typeface="Lato"/>
            <a:ea typeface="Lato"/>
            <a:cs typeface="Lato"/>
          </a:endParaRPr>
        </a:p>
      </dgm:t>
    </dgm:pt>
    <dgm:pt modelId="{6B859A6A-1491-4DF3-A2A9-808E77C83368}" type="parTrans" cxnId="{3C74014B-3928-44B3-B4AA-23095880E90D}">
      <dgm:prSet/>
      <dgm:spPr/>
    </dgm:pt>
    <dgm:pt modelId="{50E04413-4F01-4D50-85EE-456A6C0A5FA2}" type="sibTrans" cxnId="{3C74014B-3928-44B3-B4AA-23095880E90D}">
      <dgm:prSet/>
      <dgm:spPr/>
    </dgm:pt>
    <dgm:pt modelId="{D8EF5651-D177-40F5-8E2A-472D99B65231}">
      <dgm:prSet phldr="0"/>
      <dgm:spPr/>
      <dgm:t>
        <a:bodyPr/>
        <a:lstStyle/>
        <a:p>
          <a:endParaRPr lang="en-US">
            <a:latin typeface="Lato"/>
            <a:ea typeface="Lato"/>
            <a:cs typeface="Lato"/>
          </a:endParaRPr>
        </a:p>
      </dgm:t>
    </dgm:pt>
    <dgm:pt modelId="{50ECA2FB-2331-44F7-A703-63D59FAC5364}" type="parTrans" cxnId="{BC0FADB0-E340-40C5-AC06-C24E738B68C1}">
      <dgm:prSet/>
      <dgm:spPr/>
    </dgm:pt>
    <dgm:pt modelId="{6FE554F2-49ED-4157-8410-BAA3003B58FC}" type="sibTrans" cxnId="{BC0FADB0-E340-40C5-AC06-C24E738B68C1}">
      <dgm:prSet/>
      <dgm:spPr/>
    </dgm:pt>
    <dgm:pt modelId="{C9933C7F-2810-42ED-AC7D-7FF4AD329C9E}">
      <dgm:prSet phldr="0"/>
      <dgm:spPr/>
      <dgm:t>
        <a:bodyPr/>
        <a:lstStyle/>
        <a:p>
          <a:pPr rtl="0"/>
          <a:endParaRPr lang="en-US">
            <a:latin typeface="Lato"/>
            <a:ea typeface="Lato"/>
            <a:cs typeface="Lato"/>
          </a:endParaRPr>
        </a:p>
      </dgm:t>
    </dgm:pt>
    <dgm:pt modelId="{91288617-4BFF-47F4-80EC-6437F8A33600}" type="parTrans" cxnId="{41DB864C-EA89-49F6-9ACB-D2D1A77E42E9}">
      <dgm:prSet/>
      <dgm:spPr/>
    </dgm:pt>
    <dgm:pt modelId="{27855232-1EE2-40BA-84BE-785012CACFF4}" type="sibTrans" cxnId="{41DB864C-EA89-49F6-9ACB-D2D1A77E42E9}">
      <dgm:prSet/>
      <dgm:spPr/>
    </dgm:pt>
    <dgm:pt modelId="{4C531563-D828-4F63-9639-EEDB18D7A169}" type="pres">
      <dgm:prSet presAssocID="{3792235B-D53A-4FAA-BC9D-BDD6B7BADA06}" presName="linear" presStyleCnt="0">
        <dgm:presLayoutVars>
          <dgm:dir/>
          <dgm:animLvl val="lvl"/>
          <dgm:resizeHandles val="exact"/>
        </dgm:presLayoutVars>
      </dgm:prSet>
      <dgm:spPr/>
    </dgm:pt>
    <dgm:pt modelId="{959A10EF-47C3-407B-89F0-0C8B00B210A9}" type="pres">
      <dgm:prSet presAssocID="{8FCEB1E8-6F0D-411C-B2DC-2BB0E535A95D}" presName="parentLin" presStyleCnt="0"/>
      <dgm:spPr/>
    </dgm:pt>
    <dgm:pt modelId="{40D73B1B-DD68-45C5-9349-893D10BE9D5B}" type="pres">
      <dgm:prSet presAssocID="{8FCEB1E8-6F0D-411C-B2DC-2BB0E535A95D}" presName="parentLeftMargin" presStyleLbl="node1" presStyleIdx="0" presStyleCnt="1"/>
      <dgm:spPr/>
    </dgm:pt>
    <dgm:pt modelId="{C76D206E-D607-4A0B-ABAE-46F5A0088685}" type="pres">
      <dgm:prSet presAssocID="{8FCEB1E8-6F0D-411C-B2DC-2BB0E535A95D}" presName="parentText" presStyleLbl="node1" presStyleIdx="0" presStyleCnt="1">
        <dgm:presLayoutVars>
          <dgm:chMax val="0"/>
          <dgm:bulletEnabled val="1"/>
        </dgm:presLayoutVars>
      </dgm:prSet>
      <dgm:spPr/>
    </dgm:pt>
    <dgm:pt modelId="{853340F0-3017-45D6-B52A-A7DF905FA816}" type="pres">
      <dgm:prSet presAssocID="{8FCEB1E8-6F0D-411C-B2DC-2BB0E535A95D}" presName="negativeSpace" presStyleCnt="0"/>
      <dgm:spPr/>
    </dgm:pt>
    <dgm:pt modelId="{50324CA7-6F89-4E99-B84C-D46153A3F72C}" type="pres">
      <dgm:prSet presAssocID="{8FCEB1E8-6F0D-411C-B2DC-2BB0E535A95D}" presName="childText" presStyleLbl="conFgAcc1" presStyleIdx="0" presStyleCnt="1">
        <dgm:presLayoutVars>
          <dgm:bulletEnabled val="1"/>
        </dgm:presLayoutVars>
      </dgm:prSet>
      <dgm:spPr/>
    </dgm:pt>
  </dgm:ptLst>
  <dgm:cxnLst>
    <dgm:cxn modelId="{05B5A01C-B425-4DA1-81AE-F528DB138E36}" type="presOf" srcId="{8FCEB1E8-6F0D-411C-B2DC-2BB0E535A95D}" destId="{40D73B1B-DD68-45C5-9349-893D10BE9D5B}" srcOrd="0" destOrd="0" presId="urn:microsoft.com/office/officeart/2005/8/layout/list1"/>
    <dgm:cxn modelId="{0828241F-E156-4146-9D96-03B10205CD55}" type="presOf" srcId="{3792235B-D53A-4FAA-BC9D-BDD6B7BADA06}" destId="{4C531563-D828-4F63-9639-EEDB18D7A169}" srcOrd="0" destOrd="0" presId="urn:microsoft.com/office/officeart/2005/8/layout/list1"/>
    <dgm:cxn modelId="{69176A36-66DB-4F7F-9FEF-B0494B950FFB}" type="presOf" srcId="{D6285211-1CBC-4031-AF3A-A17FF6ECC736}" destId="{50324CA7-6F89-4E99-B84C-D46153A3F72C}" srcOrd="0" destOrd="3" presId="urn:microsoft.com/office/officeart/2005/8/layout/list1"/>
    <dgm:cxn modelId="{1DAD0141-08DA-454E-92C0-139AC5C51120}" type="presOf" srcId="{8FCEB1E8-6F0D-411C-B2DC-2BB0E535A95D}" destId="{C76D206E-D607-4A0B-ABAE-46F5A0088685}" srcOrd="1" destOrd="0" presId="urn:microsoft.com/office/officeart/2005/8/layout/list1"/>
    <dgm:cxn modelId="{3C74014B-3928-44B3-B4AA-23095880E90D}" srcId="{8FCEB1E8-6F0D-411C-B2DC-2BB0E535A95D}" destId="{280EEE83-50B0-404D-8BB3-52003DCCE5A2}" srcOrd="4" destOrd="0" parTransId="{6B859A6A-1491-4DF3-A2A9-808E77C83368}" sibTransId="{50E04413-4F01-4D50-85EE-456A6C0A5FA2}"/>
    <dgm:cxn modelId="{41DB864C-EA89-49F6-9ACB-D2D1A77E42E9}" srcId="{8FCEB1E8-6F0D-411C-B2DC-2BB0E535A95D}" destId="{C9933C7F-2810-42ED-AC7D-7FF4AD329C9E}" srcOrd="6" destOrd="0" parTransId="{91288617-4BFF-47F4-80EC-6437F8A33600}" sibTransId="{27855232-1EE2-40BA-84BE-785012CACFF4}"/>
    <dgm:cxn modelId="{139AA74E-CC58-4CD0-9A36-270C5C6893ED}" srcId="{8FCEB1E8-6F0D-411C-B2DC-2BB0E535A95D}" destId="{88FE0B61-1678-4178-A533-B6E08FFC7F20}" srcOrd="0" destOrd="0" parTransId="{0FFD7666-9ED6-4B0A-A1C6-0EA1DE0B44C2}" sibTransId="{1C1B2E6F-A094-4E7E-9A3D-998494DD2E58}"/>
    <dgm:cxn modelId="{B07F2578-8C00-44B1-8B06-E7683E2EC7BD}" type="presOf" srcId="{88FE0B61-1678-4178-A533-B6E08FFC7F20}" destId="{50324CA7-6F89-4E99-B84C-D46153A3F72C}" srcOrd="0" destOrd="0" presId="urn:microsoft.com/office/officeart/2005/8/layout/list1"/>
    <dgm:cxn modelId="{A7D8EC7E-FC50-482C-9FAF-71267405E653}" type="presOf" srcId="{1153328A-3DAC-44A7-8DE9-EA24F5064635}" destId="{50324CA7-6F89-4E99-B84C-D46153A3F72C}" srcOrd="0" destOrd="2" presId="urn:microsoft.com/office/officeart/2005/8/layout/list1"/>
    <dgm:cxn modelId="{5643E6A7-0158-4245-BE43-5FFA8EDC4B5C}" srcId="{3792235B-D53A-4FAA-BC9D-BDD6B7BADA06}" destId="{8FCEB1E8-6F0D-411C-B2DC-2BB0E535A95D}" srcOrd="0" destOrd="0" parTransId="{D36D5D0C-4930-4EC6-971A-DA1BC2BDC951}" sibTransId="{CEE5E936-A780-4EB5-A1C1-64C8E4EDE297}"/>
    <dgm:cxn modelId="{D5F17DB0-62C5-4225-B9E4-5FCAFD37C690}" type="presOf" srcId="{D8EF5651-D177-40F5-8E2A-472D99B65231}" destId="{50324CA7-6F89-4E99-B84C-D46153A3F72C}" srcOrd="0" destOrd="5" presId="urn:microsoft.com/office/officeart/2005/8/layout/list1"/>
    <dgm:cxn modelId="{BC0FADB0-E340-40C5-AC06-C24E738B68C1}" srcId="{8FCEB1E8-6F0D-411C-B2DC-2BB0E535A95D}" destId="{D8EF5651-D177-40F5-8E2A-472D99B65231}" srcOrd="5" destOrd="0" parTransId="{50ECA2FB-2331-44F7-A703-63D59FAC5364}" sibTransId="{6FE554F2-49ED-4157-8410-BAA3003B58FC}"/>
    <dgm:cxn modelId="{BB4E75B8-F016-4413-97EA-0CF018761CF5}" type="presOf" srcId="{67CCF6DA-1DC4-42E7-9534-C79A61974194}" destId="{50324CA7-6F89-4E99-B84C-D46153A3F72C}" srcOrd="0" destOrd="1" presId="urn:microsoft.com/office/officeart/2005/8/layout/list1"/>
    <dgm:cxn modelId="{329670C6-67EE-4EA5-B376-034D1028F3D5}" srcId="{8FCEB1E8-6F0D-411C-B2DC-2BB0E535A95D}" destId="{D6285211-1CBC-4031-AF3A-A17FF6ECC736}" srcOrd="3" destOrd="0" parTransId="{46B35BC1-8F58-4168-ACB1-F2B7F5AAFE20}" sibTransId="{9A9AF4E2-F4FC-4EDE-AF2B-3E5100E56DF1}"/>
    <dgm:cxn modelId="{46483AC7-EB65-48AC-A150-DFADCCE2607B}" srcId="{8FCEB1E8-6F0D-411C-B2DC-2BB0E535A95D}" destId="{1153328A-3DAC-44A7-8DE9-EA24F5064635}" srcOrd="2" destOrd="0" parTransId="{CD62EF8D-3B22-4CE2-B46D-6560AEDB18B0}" sibTransId="{EECD0BC2-51F0-45ED-9868-29CBEC29748D}"/>
    <dgm:cxn modelId="{679CF6D4-392A-48DC-B41B-123190B18F9D}" srcId="{8FCEB1E8-6F0D-411C-B2DC-2BB0E535A95D}" destId="{67CCF6DA-1DC4-42E7-9534-C79A61974194}" srcOrd="1" destOrd="0" parTransId="{4B60348A-A9B5-4C96-9C06-E09618D84194}" sibTransId="{182C3C49-CE1C-4EDE-A492-7A1BFF74A1CE}"/>
    <dgm:cxn modelId="{357B25E5-40E6-4948-8C7E-866479A9B6FA}" type="presOf" srcId="{280EEE83-50B0-404D-8BB3-52003DCCE5A2}" destId="{50324CA7-6F89-4E99-B84C-D46153A3F72C}" srcOrd="0" destOrd="4" presId="urn:microsoft.com/office/officeart/2005/8/layout/list1"/>
    <dgm:cxn modelId="{8ABD19EE-8045-442B-9601-FF34F6F58DD7}" type="presOf" srcId="{C9933C7F-2810-42ED-AC7D-7FF4AD329C9E}" destId="{50324CA7-6F89-4E99-B84C-D46153A3F72C}" srcOrd="0" destOrd="6" presId="urn:microsoft.com/office/officeart/2005/8/layout/list1"/>
    <dgm:cxn modelId="{F4BFB944-061E-4A7A-8867-A117E0C174FE}" type="presParOf" srcId="{4C531563-D828-4F63-9639-EEDB18D7A169}" destId="{959A10EF-47C3-407B-89F0-0C8B00B210A9}" srcOrd="0" destOrd="0" presId="urn:microsoft.com/office/officeart/2005/8/layout/list1"/>
    <dgm:cxn modelId="{25861D39-8857-41C5-A8B7-3799D93C395E}" type="presParOf" srcId="{959A10EF-47C3-407B-89F0-0C8B00B210A9}" destId="{40D73B1B-DD68-45C5-9349-893D10BE9D5B}" srcOrd="0" destOrd="0" presId="urn:microsoft.com/office/officeart/2005/8/layout/list1"/>
    <dgm:cxn modelId="{BED94762-235A-4438-A27D-8D625E208047}" type="presParOf" srcId="{959A10EF-47C3-407B-89F0-0C8B00B210A9}" destId="{C76D206E-D607-4A0B-ABAE-46F5A0088685}" srcOrd="1" destOrd="0" presId="urn:microsoft.com/office/officeart/2005/8/layout/list1"/>
    <dgm:cxn modelId="{010BE7FD-A56D-4D23-B6D5-3322359CFC2F}" type="presParOf" srcId="{4C531563-D828-4F63-9639-EEDB18D7A169}" destId="{853340F0-3017-45D6-B52A-A7DF905FA816}" srcOrd="1" destOrd="0" presId="urn:microsoft.com/office/officeart/2005/8/layout/list1"/>
    <dgm:cxn modelId="{6B549ED7-2DB4-4E99-A252-0B79B1E39152}" type="presParOf" srcId="{4C531563-D828-4F63-9639-EEDB18D7A169}" destId="{50324CA7-6F89-4E99-B84C-D46153A3F72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92235B-D53A-4FAA-BC9D-BDD6B7BADA0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FCEB1E8-6F0D-411C-B2DC-2BB0E535A95D}">
      <dgm:prSet/>
      <dgm:spPr/>
      <dgm:t>
        <a:bodyPr/>
        <a:lstStyle/>
        <a:p>
          <a:endParaRPr lang="en-US">
            <a:latin typeface="Lato"/>
            <a:ea typeface="Lato"/>
            <a:cs typeface="Lato"/>
          </a:endParaRPr>
        </a:p>
      </dgm:t>
    </dgm:pt>
    <dgm:pt modelId="{D36D5D0C-4930-4EC6-971A-DA1BC2BDC951}" type="parTrans" cxnId="{5643E6A7-0158-4245-BE43-5FFA8EDC4B5C}">
      <dgm:prSet/>
      <dgm:spPr/>
      <dgm:t>
        <a:bodyPr/>
        <a:lstStyle/>
        <a:p>
          <a:endParaRPr lang="en-US"/>
        </a:p>
      </dgm:t>
    </dgm:pt>
    <dgm:pt modelId="{CEE5E936-A780-4EB5-A1C1-64C8E4EDE297}" type="sibTrans" cxnId="{5643E6A7-0158-4245-BE43-5FFA8EDC4B5C}">
      <dgm:prSet/>
      <dgm:spPr/>
      <dgm:t>
        <a:bodyPr/>
        <a:lstStyle/>
        <a:p>
          <a:endParaRPr lang="en-US"/>
        </a:p>
      </dgm:t>
    </dgm:pt>
    <dgm:pt modelId="{88FE0B61-1678-4178-A533-B6E08FFC7F20}">
      <dgm:prSet phldr="0"/>
      <dgm:spPr/>
      <dgm:t>
        <a:bodyPr/>
        <a:lstStyle/>
        <a:p>
          <a:endParaRPr lang="en-US">
            <a:latin typeface="Lato"/>
            <a:ea typeface="Lato"/>
            <a:cs typeface="Lato"/>
          </a:endParaRPr>
        </a:p>
      </dgm:t>
    </dgm:pt>
    <dgm:pt modelId="{0FFD7666-9ED6-4B0A-A1C6-0EA1DE0B44C2}" type="parTrans" cxnId="{139AA74E-CC58-4CD0-9A36-270C5C6893ED}">
      <dgm:prSet/>
      <dgm:spPr/>
    </dgm:pt>
    <dgm:pt modelId="{1C1B2E6F-A094-4E7E-9A3D-998494DD2E58}" type="sibTrans" cxnId="{139AA74E-CC58-4CD0-9A36-270C5C6893ED}">
      <dgm:prSet/>
      <dgm:spPr/>
    </dgm:pt>
    <dgm:pt modelId="{67CCF6DA-1DC4-42E7-9534-C79A61974194}">
      <dgm:prSet phldr="0"/>
      <dgm:spPr/>
      <dgm:t>
        <a:bodyPr/>
        <a:lstStyle/>
        <a:p>
          <a:endParaRPr lang="en-US">
            <a:latin typeface="Lato"/>
            <a:ea typeface="Lato"/>
            <a:cs typeface="Lato"/>
          </a:endParaRPr>
        </a:p>
      </dgm:t>
    </dgm:pt>
    <dgm:pt modelId="{4B60348A-A9B5-4C96-9C06-E09618D84194}" type="parTrans" cxnId="{679CF6D4-392A-48DC-B41B-123190B18F9D}">
      <dgm:prSet/>
      <dgm:spPr/>
    </dgm:pt>
    <dgm:pt modelId="{182C3C49-CE1C-4EDE-A492-7A1BFF74A1CE}" type="sibTrans" cxnId="{679CF6D4-392A-48DC-B41B-123190B18F9D}">
      <dgm:prSet/>
      <dgm:spPr/>
    </dgm:pt>
    <dgm:pt modelId="{1153328A-3DAC-44A7-8DE9-EA24F5064635}">
      <dgm:prSet phldr="0"/>
      <dgm:spPr/>
      <dgm:t>
        <a:bodyPr/>
        <a:lstStyle/>
        <a:p>
          <a:endParaRPr lang="en-US">
            <a:latin typeface="Lato"/>
            <a:ea typeface="Lato"/>
            <a:cs typeface="Lato"/>
          </a:endParaRPr>
        </a:p>
      </dgm:t>
    </dgm:pt>
    <dgm:pt modelId="{CD62EF8D-3B22-4CE2-B46D-6560AEDB18B0}" type="parTrans" cxnId="{46483AC7-EB65-48AC-A150-DFADCCE2607B}">
      <dgm:prSet/>
      <dgm:spPr/>
    </dgm:pt>
    <dgm:pt modelId="{EECD0BC2-51F0-45ED-9868-29CBEC29748D}" type="sibTrans" cxnId="{46483AC7-EB65-48AC-A150-DFADCCE2607B}">
      <dgm:prSet/>
      <dgm:spPr/>
    </dgm:pt>
    <dgm:pt modelId="{D6285211-1CBC-4031-AF3A-A17FF6ECC736}">
      <dgm:prSet phldr="0"/>
      <dgm:spPr/>
      <dgm:t>
        <a:bodyPr/>
        <a:lstStyle/>
        <a:p>
          <a:endParaRPr lang="en-US">
            <a:latin typeface="Lato"/>
            <a:ea typeface="Lato"/>
            <a:cs typeface="Lato"/>
          </a:endParaRPr>
        </a:p>
      </dgm:t>
    </dgm:pt>
    <dgm:pt modelId="{46B35BC1-8F58-4168-ACB1-F2B7F5AAFE20}" type="parTrans" cxnId="{329670C6-67EE-4EA5-B376-034D1028F3D5}">
      <dgm:prSet/>
      <dgm:spPr/>
    </dgm:pt>
    <dgm:pt modelId="{9A9AF4E2-F4FC-4EDE-AF2B-3E5100E56DF1}" type="sibTrans" cxnId="{329670C6-67EE-4EA5-B376-034D1028F3D5}">
      <dgm:prSet/>
      <dgm:spPr/>
    </dgm:pt>
    <dgm:pt modelId="{280EEE83-50B0-404D-8BB3-52003DCCE5A2}">
      <dgm:prSet phldr="0"/>
      <dgm:spPr/>
      <dgm:t>
        <a:bodyPr/>
        <a:lstStyle/>
        <a:p>
          <a:endParaRPr lang="en-US">
            <a:latin typeface="Lato"/>
            <a:ea typeface="Lato"/>
            <a:cs typeface="Lato"/>
          </a:endParaRPr>
        </a:p>
      </dgm:t>
    </dgm:pt>
    <dgm:pt modelId="{6B859A6A-1491-4DF3-A2A9-808E77C83368}" type="parTrans" cxnId="{3C74014B-3928-44B3-B4AA-23095880E90D}">
      <dgm:prSet/>
      <dgm:spPr/>
    </dgm:pt>
    <dgm:pt modelId="{50E04413-4F01-4D50-85EE-456A6C0A5FA2}" type="sibTrans" cxnId="{3C74014B-3928-44B3-B4AA-23095880E90D}">
      <dgm:prSet/>
      <dgm:spPr/>
    </dgm:pt>
    <dgm:pt modelId="{8BF9F3A5-2E10-4D31-910E-57AA9A08B8E5}">
      <dgm:prSet phldr="0"/>
      <dgm:spPr/>
      <dgm:t>
        <a:bodyPr/>
        <a:lstStyle/>
        <a:p>
          <a:pPr rtl="0"/>
          <a:r>
            <a:rPr lang="en-US">
              <a:latin typeface="Lato"/>
              <a:ea typeface="Lato"/>
              <a:cs typeface="Lato"/>
            </a:rPr>
            <a:t>Cloud</a:t>
          </a:r>
        </a:p>
      </dgm:t>
    </dgm:pt>
    <dgm:pt modelId="{D419FA5A-9D70-4513-827B-417436E24064}" type="parTrans" cxnId="{878E9380-02CF-47AC-A3E7-064D68E0C41D}">
      <dgm:prSet/>
      <dgm:spPr/>
    </dgm:pt>
    <dgm:pt modelId="{1E796289-7FFF-4A31-937A-9C8D52DFFCB0}" type="sibTrans" cxnId="{878E9380-02CF-47AC-A3E7-064D68E0C41D}">
      <dgm:prSet/>
      <dgm:spPr/>
    </dgm:pt>
    <dgm:pt modelId="{B233900D-8C97-41C9-B024-9BCE9EC314B0}">
      <dgm:prSet phldr="0"/>
      <dgm:spPr/>
      <dgm:t>
        <a:bodyPr/>
        <a:lstStyle/>
        <a:p>
          <a:pPr rtl="0"/>
          <a:endParaRPr lang="en-US">
            <a:latin typeface="Lato"/>
            <a:ea typeface="Lato"/>
            <a:cs typeface="Lato"/>
          </a:endParaRPr>
        </a:p>
      </dgm:t>
    </dgm:pt>
    <dgm:pt modelId="{046D079E-3F4E-4CF5-962A-E28C8A482882}" type="parTrans" cxnId="{3F844C5C-50D7-4DA4-868F-0A1E8A8E4FEF}">
      <dgm:prSet/>
      <dgm:spPr/>
    </dgm:pt>
    <dgm:pt modelId="{00897265-A9FC-4E63-A29A-007761F5136D}" type="sibTrans" cxnId="{3F844C5C-50D7-4DA4-868F-0A1E8A8E4FEF}">
      <dgm:prSet/>
      <dgm:spPr/>
    </dgm:pt>
    <dgm:pt modelId="{CECAC067-ACD0-40BB-BB8E-FE6BF4D7433D}">
      <dgm:prSet phldr="0"/>
      <dgm:spPr/>
      <dgm:t>
        <a:bodyPr/>
        <a:lstStyle/>
        <a:p>
          <a:pPr rtl="0"/>
          <a:endParaRPr lang="en-US">
            <a:latin typeface="Lato"/>
            <a:ea typeface="Lato"/>
            <a:cs typeface="Lato"/>
          </a:endParaRPr>
        </a:p>
      </dgm:t>
    </dgm:pt>
    <dgm:pt modelId="{3B97D6BE-63F0-4126-A51C-12DD9D4BE317}" type="parTrans" cxnId="{5F47D3BF-AA45-4FD2-BB97-5CB5FEEEEA7F}">
      <dgm:prSet/>
      <dgm:spPr/>
    </dgm:pt>
    <dgm:pt modelId="{84EB62C6-1FE1-4D8B-B1C8-B1F2A0ABF158}" type="sibTrans" cxnId="{5F47D3BF-AA45-4FD2-BB97-5CB5FEEEEA7F}">
      <dgm:prSet/>
      <dgm:spPr/>
    </dgm:pt>
    <dgm:pt modelId="{4C531563-D828-4F63-9639-EEDB18D7A169}" type="pres">
      <dgm:prSet presAssocID="{3792235B-D53A-4FAA-BC9D-BDD6B7BADA06}" presName="linear" presStyleCnt="0">
        <dgm:presLayoutVars>
          <dgm:dir/>
          <dgm:animLvl val="lvl"/>
          <dgm:resizeHandles val="exact"/>
        </dgm:presLayoutVars>
      </dgm:prSet>
      <dgm:spPr/>
    </dgm:pt>
    <dgm:pt modelId="{F2225ECD-9382-411A-88EC-E8C2118589D7}" type="pres">
      <dgm:prSet presAssocID="{8BF9F3A5-2E10-4D31-910E-57AA9A08B8E5}" presName="parentLin" presStyleCnt="0"/>
      <dgm:spPr/>
    </dgm:pt>
    <dgm:pt modelId="{C376D7B7-F77F-4088-A1E5-3E1B1125393D}" type="pres">
      <dgm:prSet presAssocID="{8BF9F3A5-2E10-4D31-910E-57AA9A08B8E5}" presName="parentLeftMargin" presStyleLbl="node1" presStyleIdx="0" presStyleCnt="1"/>
      <dgm:spPr/>
    </dgm:pt>
    <dgm:pt modelId="{46AB6EC7-93C0-416B-A371-0F85B074D40A}" type="pres">
      <dgm:prSet presAssocID="{8BF9F3A5-2E10-4D31-910E-57AA9A08B8E5}" presName="parentText" presStyleLbl="node1" presStyleIdx="0" presStyleCnt="1">
        <dgm:presLayoutVars>
          <dgm:chMax val="0"/>
          <dgm:bulletEnabled val="1"/>
        </dgm:presLayoutVars>
      </dgm:prSet>
      <dgm:spPr/>
    </dgm:pt>
    <dgm:pt modelId="{A16D12DC-0879-4D0C-9094-94F85F11E9BE}" type="pres">
      <dgm:prSet presAssocID="{8BF9F3A5-2E10-4D31-910E-57AA9A08B8E5}" presName="negativeSpace" presStyleCnt="0"/>
      <dgm:spPr/>
    </dgm:pt>
    <dgm:pt modelId="{E8201B59-D9B7-4935-BDEA-8213E1F56007}" type="pres">
      <dgm:prSet presAssocID="{8BF9F3A5-2E10-4D31-910E-57AA9A08B8E5}" presName="childText" presStyleLbl="conFgAcc1" presStyleIdx="0" presStyleCnt="1">
        <dgm:presLayoutVars>
          <dgm:bulletEnabled val="1"/>
        </dgm:presLayoutVars>
      </dgm:prSet>
      <dgm:spPr/>
    </dgm:pt>
  </dgm:ptLst>
  <dgm:cxnLst>
    <dgm:cxn modelId="{501FBA10-2A14-466F-B87A-F125230C7C44}" type="presOf" srcId="{CECAC067-ACD0-40BB-BB8E-FE6BF4D7433D}" destId="{E8201B59-D9B7-4935-BDEA-8213E1F56007}" srcOrd="0" destOrd="7" presId="urn:microsoft.com/office/officeart/2005/8/layout/list1"/>
    <dgm:cxn modelId="{0828241F-E156-4146-9D96-03B10205CD55}" type="presOf" srcId="{3792235B-D53A-4FAA-BC9D-BDD6B7BADA06}" destId="{4C531563-D828-4F63-9639-EEDB18D7A169}" srcOrd="0" destOrd="0" presId="urn:microsoft.com/office/officeart/2005/8/layout/list1"/>
    <dgm:cxn modelId="{DBB7C035-44B1-4599-8E54-F9696BCB6F80}" type="presOf" srcId="{B233900D-8C97-41C9-B024-9BCE9EC314B0}" destId="{E8201B59-D9B7-4935-BDEA-8213E1F56007}" srcOrd="0" destOrd="6" presId="urn:microsoft.com/office/officeart/2005/8/layout/list1"/>
    <dgm:cxn modelId="{3F844C5C-50D7-4DA4-868F-0A1E8A8E4FEF}" srcId="{8BF9F3A5-2E10-4D31-910E-57AA9A08B8E5}" destId="{B233900D-8C97-41C9-B024-9BCE9EC314B0}" srcOrd="6" destOrd="0" parTransId="{046D079E-3F4E-4CF5-962A-E28C8A482882}" sibTransId="{00897265-A9FC-4E63-A29A-007761F5136D}"/>
    <dgm:cxn modelId="{6921455D-4597-4D93-AB83-A627993D57EA}" type="presOf" srcId="{1153328A-3DAC-44A7-8DE9-EA24F5064635}" destId="{E8201B59-D9B7-4935-BDEA-8213E1F56007}" srcOrd="0" destOrd="3" presId="urn:microsoft.com/office/officeart/2005/8/layout/list1"/>
    <dgm:cxn modelId="{3C74014B-3928-44B3-B4AA-23095880E90D}" srcId="{8BF9F3A5-2E10-4D31-910E-57AA9A08B8E5}" destId="{280EEE83-50B0-404D-8BB3-52003DCCE5A2}" srcOrd="5" destOrd="0" parTransId="{6B859A6A-1491-4DF3-A2A9-808E77C83368}" sibTransId="{50E04413-4F01-4D50-85EE-456A6C0A5FA2}"/>
    <dgm:cxn modelId="{139AA74E-CC58-4CD0-9A36-270C5C6893ED}" srcId="{8BF9F3A5-2E10-4D31-910E-57AA9A08B8E5}" destId="{88FE0B61-1678-4178-A533-B6E08FFC7F20}" srcOrd="1" destOrd="0" parTransId="{0FFD7666-9ED6-4B0A-A1C6-0EA1DE0B44C2}" sibTransId="{1C1B2E6F-A094-4E7E-9A3D-998494DD2E58}"/>
    <dgm:cxn modelId="{EDE6E775-52E6-46C8-AACD-54ADADD19632}" type="presOf" srcId="{88FE0B61-1678-4178-A533-B6E08FFC7F20}" destId="{E8201B59-D9B7-4935-BDEA-8213E1F56007}" srcOrd="0" destOrd="1" presId="urn:microsoft.com/office/officeart/2005/8/layout/list1"/>
    <dgm:cxn modelId="{878E9380-02CF-47AC-A3E7-064D68E0C41D}" srcId="{3792235B-D53A-4FAA-BC9D-BDD6B7BADA06}" destId="{8BF9F3A5-2E10-4D31-910E-57AA9A08B8E5}" srcOrd="0" destOrd="0" parTransId="{D419FA5A-9D70-4513-827B-417436E24064}" sibTransId="{1E796289-7FFF-4A31-937A-9C8D52DFFCB0}"/>
    <dgm:cxn modelId="{6016288E-71AF-4FA9-984F-6BB4CD5B4751}" type="presOf" srcId="{8BF9F3A5-2E10-4D31-910E-57AA9A08B8E5}" destId="{46AB6EC7-93C0-416B-A371-0F85B074D40A}" srcOrd="1" destOrd="0" presId="urn:microsoft.com/office/officeart/2005/8/layout/list1"/>
    <dgm:cxn modelId="{71CDF091-A2D7-4017-AC2E-6C01C79BD3B0}" type="presOf" srcId="{8FCEB1E8-6F0D-411C-B2DC-2BB0E535A95D}" destId="{E8201B59-D9B7-4935-BDEA-8213E1F56007}" srcOrd="0" destOrd="0" presId="urn:microsoft.com/office/officeart/2005/8/layout/list1"/>
    <dgm:cxn modelId="{5643E6A7-0158-4245-BE43-5FFA8EDC4B5C}" srcId="{8BF9F3A5-2E10-4D31-910E-57AA9A08B8E5}" destId="{8FCEB1E8-6F0D-411C-B2DC-2BB0E535A95D}" srcOrd="0" destOrd="0" parTransId="{D36D5D0C-4930-4EC6-971A-DA1BC2BDC951}" sibTransId="{CEE5E936-A780-4EB5-A1C1-64C8E4EDE297}"/>
    <dgm:cxn modelId="{5F47D3BF-AA45-4FD2-BB97-5CB5FEEEEA7F}" srcId="{8BF9F3A5-2E10-4D31-910E-57AA9A08B8E5}" destId="{CECAC067-ACD0-40BB-BB8E-FE6BF4D7433D}" srcOrd="7" destOrd="0" parTransId="{3B97D6BE-63F0-4126-A51C-12DD9D4BE317}" sibTransId="{84EB62C6-1FE1-4D8B-B1C8-B1F2A0ABF158}"/>
    <dgm:cxn modelId="{329670C6-67EE-4EA5-B376-034D1028F3D5}" srcId="{8BF9F3A5-2E10-4D31-910E-57AA9A08B8E5}" destId="{D6285211-1CBC-4031-AF3A-A17FF6ECC736}" srcOrd="4" destOrd="0" parTransId="{46B35BC1-8F58-4168-ACB1-F2B7F5AAFE20}" sibTransId="{9A9AF4E2-F4FC-4EDE-AF2B-3E5100E56DF1}"/>
    <dgm:cxn modelId="{46483AC7-EB65-48AC-A150-DFADCCE2607B}" srcId="{8BF9F3A5-2E10-4D31-910E-57AA9A08B8E5}" destId="{1153328A-3DAC-44A7-8DE9-EA24F5064635}" srcOrd="3" destOrd="0" parTransId="{CD62EF8D-3B22-4CE2-B46D-6560AEDB18B0}" sibTransId="{EECD0BC2-51F0-45ED-9868-29CBEC29748D}"/>
    <dgm:cxn modelId="{679CF6D4-392A-48DC-B41B-123190B18F9D}" srcId="{8BF9F3A5-2E10-4D31-910E-57AA9A08B8E5}" destId="{67CCF6DA-1DC4-42E7-9534-C79A61974194}" srcOrd="2" destOrd="0" parTransId="{4B60348A-A9B5-4C96-9C06-E09618D84194}" sibTransId="{182C3C49-CE1C-4EDE-A492-7A1BFF74A1CE}"/>
    <dgm:cxn modelId="{42F629E1-846F-4DC7-9015-79114B8B51C3}" type="presOf" srcId="{280EEE83-50B0-404D-8BB3-52003DCCE5A2}" destId="{E8201B59-D9B7-4935-BDEA-8213E1F56007}" srcOrd="0" destOrd="5" presId="urn:microsoft.com/office/officeart/2005/8/layout/list1"/>
    <dgm:cxn modelId="{EDF51BE6-7BD5-4856-8A9A-F9DDC5F4B5F9}" type="presOf" srcId="{D6285211-1CBC-4031-AF3A-A17FF6ECC736}" destId="{E8201B59-D9B7-4935-BDEA-8213E1F56007}" srcOrd="0" destOrd="4" presId="urn:microsoft.com/office/officeart/2005/8/layout/list1"/>
    <dgm:cxn modelId="{30D273F2-FDF9-4522-A1EF-14093E64E154}" type="presOf" srcId="{67CCF6DA-1DC4-42E7-9534-C79A61974194}" destId="{E8201B59-D9B7-4935-BDEA-8213E1F56007}" srcOrd="0" destOrd="2" presId="urn:microsoft.com/office/officeart/2005/8/layout/list1"/>
    <dgm:cxn modelId="{DB8E64FF-3403-4973-9AA4-11695D8D94FB}" type="presOf" srcId="{8BF9F3A5-2E10-4D31-910E-57AA9A08B8E5}" destId="{C376D7B7-F77F-4088-A1E5-3E1B1125393D}" srcOrd="0" destOrd="0" presId="urn:microsoft.com/office/officeart/2005/8/layout/list1"/>
    <dgm:cxn modelId="{34E05781-1EC0-49A4-8CA6-B1D4353C9E25}" type="presParOf" srcId="{4C531563-D828-4F63-9639-EEDB18D7A169}" destId="{F2225ECD-9382-411A-88EC-E8C2118589D7}" srcOrd="0" destOrd="0" presId="urn:microsoft.com/office/officeart/2005/8/layout/list1"/>
    <dgm:cxn modelId="{06753892-1CEC-4D5F-A08E-05F94F2BDBC8}" type="presParOf" srcId="{F2225ECD-9382-411A-88EC-E8C2118589D7}" destId="{C376D7B7-F77F-4088-A1E5-3E1B1125393D}" srcOrd="0" destOrd="0" presId="urn:microsoft.com/office/officeart/2005/8/layout/list1"/>
    <dgm:cxn modelId="{E6FA4210-A4B5-4B55-A3FE-2061F5C0E8FF}" type="presParOf" srcId="{F2225ECD-9382-411A-88EC-E8C2118589D7}" destId="{46AB6EC7-93C0-416B-A371-0F85B074D40A}" srcOrd="1" destOrd="0" presId="urn:microsoft.com/office/officeart/2005/8/layout/list1"/>
    <dgm:cxn modelId="{D7BD3A53-C4F8-4A70-9285-203FFAFCB33B}" type="presParOf" srcId="{4C531563-D828-4F63-9639-EEDB18D7A169}" destId="{A16D12DC-0879-4D0C-9094-94F85F11E9BE}" srcOrd="1" destOrd="0" presId="urn:microsoft.com/office/officeart/2005/8/layout/list1"/>
    <dgm:cxn modelId="{B0EFEAF2-F6F0-4A71-9BD6-1365682D97E6}" type="presParOf" srcId="{4C531563-D828-4F63-9639-EEDB18D7A169}" destId="{E8201B59-D9B7-4935-BDEA-8213E1F56007}"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92235B-D53A-4FAA-BC9D-BDD6B7BADA0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FCEB1E8-6F0D-411C-B2DC-2BB0E535A95D}">
      <dgm:prSet/>
      <dgm:spPr/>
      <dgm:t>
        <a:bodyPr/>
        <a:lstStyle/>
        <a:p>
          <a:pPr rtl="0"/>
          <a:r>
            <a:rPr lang="en-US">
              <a:latin typeface="Lato"/>
              <a:ea typeface="Lato"/>
              <a:cs typeface="Lato"/>
            </a:rPr>
            <a:t>Web Interface </a:t>
          </a:r>
        </a:p>
      </dgm:t>
    </dgm:pt>
    <dgm:pt modelId="{D36D5D0C-4930-4EC6-971A-DA1BC2BDC951}" type="parTrans" cxnId="{5643E6A7-0158-4245-BE43-5FFA8EDC4B5C}">
      <dgm:prSet/>
      <dgm:spPr/>
      <dgm:t>
        <a:bodyPr/>
        <a:lstStyle/>
        <a:p>
          <a:endParaRPr lang="en-US"/>
        </a:p>
      </dgm:t>
    </dgm:pt>
    <dgm:pt modelId="{CEE5E936-A780-4EB5-A1C1-64C8E4EDE297}" type="sibTrans" cxnId="{5643E6A7-0158-4245-BE43-5FFA8EDC4B5C}">
      <dgm:prSet/>
      <dgm:spPr/>
      <dgm:t>
        <a:bodyPr/>
        <a:lstStyle/>
        <a:p>
          <a:endParaRPr lang="en-US"/>
        </a:p>
      </dgm:t>
    </dgm:pt>
    <dgm:pt modelId="{88FE0B61-1678-4178-A533-B6E08FFC7F20}">
      <dgm:prSet phldr="0"/>
      <dgm:spPr/>
      <dgm:t>
        <a:bodyPr/>
        <a:lstStyle/>
        <a:p>
          <a:endParaRPr lang="en-US">
            <a:latin typeface="Lato"/>
            <a:ea typeface="Lato"/>
            <a:cs typeface="Lato"/>
          </a:endParaRPr>
        </a:p>
      </dgm:t>
    </dgm:pt>
    <dgm:pt modelId="{0FFD7666-9ED6-4B0A-A1C6-0EA1DE0B44C2}" type="parTrans" cxnId="{8B2784F3-5951-4939-8683-4AABE57A8D7A}">
      <dgm:prSet/>
      <dgm:spPr/>
    </dgm:pt>
    <dgm:pt modelId="{1C1B2E6F-A094-4E7E-9A3D-998494DD2E58}" type="sibTrans" cxnId="{8B2784F3-5951-4939-8683-4AABE57A8D7A}">
      <dgm:prSet/>
      <dgm:spPr/>
    </dgm:pt>
    <dgm:pt modelId="{67CCF6DA-1DC4-42E7-9534-C79A61974194}">
      <dgm:prSet phldr="0"/>
      <dgm:spPr/>
      <dgm:t>
        <a:bodyPr/>
        <a:lstStyle/>
        <a:p>
          <a:endParaRPr lang="en-US">
            <a:latin typeface="Lato"/>
            <a:ea typeface="Lato"/>
            <a:cs typeface="Lato"/>
          </a:endParaRPr>
        </a:p>
      </dgm:t>
    </dgm:pt>
    <dgm:pt modelId="{4B60348A-A9B5-4C96-9C06-E09618D84194}" type="parTrans" cxnId="{CB3A9BC3-6221-4DE3-9D04-CEF10B140913}">
      <dgm:prSet/>
      <dgm:spPr/>
    </dgm:pt>
    <dgm:pt modelId="{182C3C49-CE1C-4EDE-A492-7A1BFF74A1CE}" type="sibTrans" cxnId="{CB3A9BC3-6221-4DE3-9D04-CEF10B140913}">
      <dgm:prSet/>
      <dgm:spPr/>
    </dgm:pt>
    <dgm:pt modelId="{1153328A-3DAC-44A7-8DE9-EA24F5064635}">
      <dgm:prSet phldr="0"/>
      <dgm:spPr/>
      <dgm:t>
        <a:bodyPr/>
        <a:lstStyle/>
        <a:p>
          <a:endParaRPr lang="en-US">
            <a:latin typeface="Lato"/>
            <a:ea typeface="Lato"/>
            <a:cs typeface="Lato"/>
          </a:endParaRPr>
        </a:p>
      </dgm:t>
    </dgm:pt>
    <dgm:pt modelId="{CD62EF8D-3B22-4CE2-B46D-6560AEDB18B0}" type="parTrans" cxnId="{12C77A64-7AE7-47A3-B6EC-183F059B14DF}">
      <dgm:prSet/>
      <dgm:spPr/>
    </dgm:pt>
    <dgm:pt modelId="{EECD0BC2-51F0-45ED-9868-29CBEC29748D}" type="sibTrans" cxnId="{12C77A64-7AE7-47A3-B6EC-183F059B14DF}">
      <dgm:prSet/>
      <dgm:spPr/>
    </dgm:pt>
    <dgm:pt modelId="{D6285211-1CBC-4031-AF3A-A17FF6ECC736}">
      <dgm:prSet phldr="0"/>
      <dgm:spPr/>
      <dgm:t>
        <a:bodyPr/>
        <a:lstStyle/>
        <a:p>
          <a:endParaRPr lang="en-US">
            <a:latin typeface="Lato"/>
            <a:ea typeface="Lato"/>
            <a:cs typeface="Lato"/>
          </a:endParaRPr>
        </a:p>
      </dgm:t>
    </dgm:pt>
    <dgm:pt modelId="{46B35BC1-8F58-4168-ACB1-F2B7F5AAFE20}" type="parTrans" cxnId="{5D99BFE8-3A3C-4702-9744-B638793B9EBB}">
      <dgm:prSet/>
      <dgm:spPr/>
    </dgm:pt>
    <dgm:pt modelId="{9A9AF4E2-F4FC-4EDE-AF2B-3E5100E56DF1}" type="sibTrans" cxnId="{5D99BFE8-3A3C-4702-9744-B638793B9EBB}">
      <dgm:prSet/>
      <dgm:spPr/>
    </dgm:pt>
    <dgm:pt modelId="{280EEE83-50B0-404D-8BB3-52003DCCE5A2}">
      <dgm:prSet phldr="0"/>
      <dgm:spPr/>
      <dgm:t>
        <a:bodyPr/>
        <a:lstStyle/>
        <a:p>
          <a:endParaRPr lang="en-US">
            <a:latin typeface="Lato"/>
            <a:ea typeface="Lato"/>
            <a:cs typeface="Lato"/>
          </a:endParaRPr>
        </a:p>
      </dgm:t>
    </dgm:pt>
    <dgm:pt modelId="{6B859A6A-1491-4DF3-A2A9-808E77C83368}" type="parTrans" cxnId="{4F42A78A-4ED7-468E-A053-FD55FC0DE0F1}">
      <dgm:prSet/>
      <dgm:spPr/>
    </dgm:pt>
    <dgm:pt modelId="{50E04413-4F01-4D50-85EE-456A6C0A5FA2}" type="sibTrans" cxnId="{4F42A78A-4ED7-468E-A053-FD55FC0DE0F1}">
      <dgm:prSet/>
      <dgm:spPr/>
    </dgm:pt>
    <dgm:pt modelId="{D8EF5651-D177-40F5-8E2A-472D99B65231}">
      <dgm:prSet phldr="0"/>
      <dgm:spPr/>
      <dgm:t>
        <a:bodyPr/>
        <a:lstStyle/>
        <a:p>
          <a:endParaRPr lang="en-US">
            <a:latin typeface="Lato"/>
            <a:ea typeface="Lato"/>
            <a:cs typeface="Lato"/>
          </a:endParaRPr>
        </a:p>
      </dgm:t>
    </dgm:pt>
    <dgm:pt modelId="{50ECA2FB-2331-44F7-A703-63D59FAC5364}" type="parTrans" cxnId="{48583642-F543-402A-93E3-F1B959D4224E}">
      <dgm:prSet/>
      <dgm:spPr/>
    </dgm:pt>
    <dgm:pt modelId="{6FE554F2-49ED-4157-8410-BAA3003B58FC}" type="sibTrans" cxnId="{48583642-F543-402A-93E3-F1B959D4224E}">
      <dgm:prSet/>
      <dgm:spPr/>
    </dgm:pt>
    <dgm:pt modelId="{4C531563-D828-4F63-9639-EEDB18D7A169}" type="pres">
      <dgm:prSet presAssocID="{3792235B-D53A-4FAA-BC9D-BDD6B7BADA06}" presName="linear" presStyleCnt="0">
        <dgm:presLayoutVars>
          <dgm:dir/>
          <dgm:animLvl val="lvl"/>
          <dgm:resizeHandles val="exact"/>
        </dgm:presLayoutVars>
      </dgm:prSet>
      <dgm:spPr/>
    </dgm:pt>
    <dgm:pt modelId="{959A10EF-47C3-407B-89F0-0C8B00B210A9}" type="pres">
      <dgm:prSet presAssocID="{8FCEB1E8-6F0D-411C-B2DC-2BB0E535A95D}" presName="parentLin" presStyleCnt="0"/>
      <dgm:spPr/>
    </dgm:pt>
    <dgm:pt modelId="{40D73B1B-DD68-45C5-9349-893D10BE9D5B}" type="pres">
      <dgm:prSet presAssocID="{8FCEB1E8-6F0D-411C-B2DC-2BB0E535A95D}" presName="parentLeftMargin" presStyleLbl="node1" presStyleIdx="0" presStyleCnt="1"/>
      <dgm:spPr/>
    </dgm:pt>
    <dgm:pt modelId="{C76D206E-D607-4A0B-ABAE-46F5A0088685}" type="pres">
      <dgm:prSet presAssocID="{8FCEB1E8-6F0D-411C-B2DC-2BB0E535A95D}" presName="parentText" presStyleLbl="node1" presStyleIdx="0" presStyleCnt="1">
        <dgm:presLayoutVars>
          <dgm:chMax val="0"/>
          <dgm:bulletEnabled val="1"/>
        </dgm:presLayoutVars>
      </dgm:prSet>
      <dgm:spPr/>
    </dgm:pt>
    <dgm:pt modelId="{853340F0-3017-45D6-B52A-A7DF905FA816}" type="pres">
      <dgm:prSet presAssocID="{8FCEB1E8-6F0D-411C-B2DC-2BB0E535A95D}" presName="negativeSpace" presStyleCnt="0"/>
      <dgm:spPr/>
    </dgm:pt>
    <dgm:pt modelId="{50324CA7-6F89-4E99-B84C-D46153A3F72C}" type="pres">
      <dgm:prSet presAssocID="{8FCEB1E8-6F0D-411C-B2DC-2BB0E535A95D}" presName="childText" presStyleLbl="conFgAcc1" presStyleIdx="0" presStyleCnt="1">
        <dgm:presLayoutVars>
          <dgm:bulletEnabled val="1"/>
        </dgm:presLayoutVars>
      </dgm:prSet>
      <dgm:spPr/>
    </dgm:pt>
  </dgm:ptLst>
  <dgm:cxnLst>
    <dgm:cxn modelId="{0828241F-E156-4146-9D96-03B10205CD55}" type="presOf" srcId="{3792235B-D53A-4FAA-BC9D-BDD6B7BADA06}" destId="{4C531563-D828-4F63-9639-EEDB18D7A169}" srcOrd="0" destOrd="0" presId="urn:microsoft.com/office/officeart/2005/8/layout/list1"/>
    <dgm:cxn modelId="{1AAA2A28-D851-425D-A43E-32CAEC53869C}" type="presOf" srcId="{8FCEB1E8-6F0D-411C-B2DC-2BB0E535A95D}" destId="{C76D206E-D607-4A0B-ABAE-46F5A0088685}" srcOrd="1" destOrd="0" presId="urn:microsoft.com/office/officeart/2005/8/layout/list1"/>
    <dgm:cxn modelId="{15A5E15E-A28A-4CC2-AD8C-2892F7D16CFD}" type="presOf" srcId="{1153328A-3DAC-44A7-8DE9-EA24F5064635}" destId="{50324CA7-6F89-4E99-B84C-D46153A3F72C}" srcOrd="0" destOrd="2" presId="urn:microsoft.com/office/officeart/2005/8/layout/list1"/>
    <dgm:cxn modelId="{CA00C05F-EDC7-4400-9B21-07473256E031}" type="presOf" srcId="{88FE0B61-1678-4178-A533-B6E08FFC7F20}" destId="{50324CA7-6F89-4E99-B84C-D46153A3F72C}" srcOrd="0" destOrd="0" presId="urn:microsoft.com/office/officeart/2005/8/layout/list1"/>
    <dgm:cxn modelId="{48583642-F543-402A-93E3-F1B959D4224E}" srcId="{8FCEB1E8-6F0D-411C-B2DC-2BB0E535A95D}" destId="{D8EF5651-D177-40F5-8E2A-472D99B65231}" srcOrd="5" destOrd="0" parTransId="{50ECA2FB-2331-44F7-A703-63D59FAC5364}" sibTransId="{6FE554F2-49ED-4157-8410-BAA3003B58FC}"/>
    <dgm:cxn modelId="{12C77A64-7AE7-47A3-B6EC-183F059B14DF}" srcId="{8FCEB1E8-6F0D-411C-B2DC-2BB0E535A95D}" destId="{1153328A-3DAC-44A7-8DE9-EA24F5064635}" srcOrd="2" destOrd="0" parTransId="{CD62EF8D-3B22-4CE2-B46D-6560AEDB18B0}" sibTransId="{EECD0BC2-51F0-45ED-9868-29CBEC29748D}"/>
    <dgm:cxn modelId="{4F42A78A-4ED7-468E-A053-FD55FC0DE0F1}" srcId="{8FCEB1E8-6F0D-411C-B2DC-2BB0E535A95D}" destId="{280EEE83-50B0-404D-8BB3-52003DCCE5A2}" srcOrd="4" destOrd="0" parTransId="{6B859A6A-1491-4DF3-A2A9-808E77C83368}" sibTransId="{50E04413-4F01-4D50-85EE-456A6C0A5FA2}"/>
    <dgm:cxn modelId="{59E8988C-56CE-42FF-8D4F-0C88A5A02377}" type="presOf" srcId="{67CCF6DA-1DC4-42E7-9534-C79A61974194}" destId="{50324CA7-6F89-4E99-B84C-D46153A3F72C}" srcOrd="0" destOrd="1" presId="urn:microsoft.com/office/officeart/2005/8/layout/list1"/>
    <dgm:cxn modelId="{5643E6A7-0158-4245-BE43-5FFA8EDC4B5C}" srcId="{3792235B-D53A-4FAA-BC9D-BDD6B7BADA06}" destId="{8FCEB1E8-6F0D-411C-B2DC-2BB0E535A95D}" srcOrd="0" destOrd="0" parTransId="{D36D5D0C-4930-4EC6-971A-DA1BC2BDC951}" sibTransId="{CEE5E936-A780-4EB5-A1C1-64C8E4EDE297}"/>
    <dgm:cxn modelId="{B798E3B4-EAD8-44B3-8ABA-E6873E0DE17E}" type="presOf" srcId="{8FCEB1E8-6F0D-411C-B2DC-2BB0E535A95D}" destId="{40D73B1B-DD68-45C5-9349-893D10BE9D5B}" srcOrd="0" destOrd="0" presId="urn:microsoft.com/office/officeart/2005/8/layout/list1"/>
    <dgm:cxn modelId="{CF4A33BF-10FD-4D03-8098-A0DD8C141653}" type="presOf" srcId="{D8EF5651-D177-40F5-8E2A-472D99B65231}" destId="{50324CA7-6F89-4E99-B84C-D46153A3F72C}" srcOrd="0" destOrd="5" presId="urn:microsoft.com/office/officeart/2005/8/layout/list1"/>
    <dgm:cxn modelId="{0C0609C3-EFAB-4CE3-AA5F-7CA09FF27305}" type="presOf" srcId="{280EEE83-50B0-404D-8BB3-52003DCCE5A2}" destId="{50324CA7-6F89-4E99-B84C-D46153A3F72C}" srcOrd="0" destOrd="4" presId="urn:microsoft.com/office/officeart/2005/8/layout/list1"/>
    <dgm:cxn modelId="{CB3A9BC3-6221-4DE3-9D04-CEF10B140913}" srcId="{8FCEB1E8-6F0D-411C-B2DC-2BB0E535A95D}" destId="{67CCF6DA-1DC4-42E7-9534-C79A61974194}" srcOrd="1" destOrd="0" parTransId="{4B60348A-A9B5-4C96-9C06-E09618D84194}" sibTransId="{182C3C49-CE1C-4EDE-A492-7A1BFF74A1CE}"/>
    <dgm:cxn modelId="{C06CE3DF-17CE-4BBF-8275-FE678C5E2B0A}" type="presOf" srcId="{D6285211-1CBC-4031-AF3A-A17FF6ECC736}" destId="{50324CA7-6F89-4E99-B84C-D46153A3F72C}" srcOrd="0" destOrd="3" presId="urn:microsoft.com/office/officeart/2005/8/layout/list1"/>
    <dgm:cxn modelId="{5D99BFE8-3A3C-4702-9744-B638793B9EBB}" srcId="{8FCEB1E8-6F0D-411C-B2DC-2BB0E535A95D}" destId="{D6285211-1CBC-4031-AF3A-A17FF6ECC736}" srcOrd="3" destOrd="0" parTransId="{46B35BC1-8F58-4168-ACB1-F2B7F5AAFE20}" sibTransId="{9A9AF4E2-F4FC-4EDE-AF2B-3E5100E56DF1}"/>
    <dgm:cxn modelId="{8B2784F3-5951-4939-8683-4AABE57A8D7A}" srcId="{8FCEB1E8-6F0D-411C-B2DC-2BB0E535A95D}" destId="{88FE0B61-1678-4178-A533-B6E08FFC7F20}" srcOrd="0" destOrd="0" parTransId="{0FFD7666-9ED6-4B0A-A1C6-0EA1DE0B44C2}" sibTransId="{1C1B2E6F-A094-4E7E-9A3D-998494DD2E58}"/>
    <dgm:cxn modelId="{DF4E1FD5-6A83-4577-8FEA-4CE64A78456A}" type="presParOf" srcId="{4C531563-D828-4F63-9639-EEDB18D7A169}" destId="{959A10EF-47C3-407B-89F0-0C8B00B210A9}" srcOrd="0" destOrd="0" presId="urn:microsoft.com/office/officeart/2005/8/layout/list1"/>
    <dgm:cxn modelId="{CE87FB56-B029-472F-801B-9B3040E48D38}" type="presParOf" srcId="{959A10EF-47C3-407B-89F0-0C8B00B210A9}" destId="{40D73B1B-DD68-45C5-9349-893D10BE9D5B}" srcOrd="0" destOrd="0" presId="urn:microsoft.com/office/officeart/2005/8/layout/list1"/>
    <dgm:cxn modelId="{B96E06E5-B9F1-4186-89A1-0D58040D3618}" type="presParOf" srcId="{959A10EF-47C3-407B-89F0-0C8B00B210A9}" destId="{C76D206E-D607-4A0B-ABAE-46F5A0088685}" srcOrd="1" destOrd="0" presId="urn:microsoft.com/office/officeart/2005/8/layout/list1"/>
    <dgm:cxn modelId="{F4262B94-644A-42FD-9CE1-F38990B9680D}" type="presParOf" srcId="{4C531563-D828-4F63-9639-EEDB18D7A169}" destId="{853340F0-3017-45D6-B52A-A7DF905FA816}" srcOrd="1" destOrd="0" presId="urn:microsoft.com/office/officeart/2005/8/layout/list1"/>
    <dgm:cxn modelId="{9B2BD3D6-EC3A-44A8-8D82-AC7766BB99BD}" type="presParOf" srcId="{4C531563-D828-4F63-9639-EEDB18D7A169}" destId="{50324CA7-6F89-4E99-B84C-D46153A3F72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92235B-D53A-4FAA-BC9D-BDD6B7BADA0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FCEB1E8-6F0D-411C-B2DC-2BB0E535A95D}">
      <dgm:prSet/>
      <dgm:spPr/>
      <dgm:t>
        <a:bodyPr/>
        <a:lstStyle/>
        <a:p>
          <a:pPr rtl="0"/>
          <a:r>
            <a:rPr lang="en-US">
              <a:latin typeface="Lato"/>
              <a:ea typeface="Lato"/>
              <a:cs typeface="Lato"/>
            </a:rPr>
            <a:t>Database</a:t>
          </a:r>
        </a:p>
      </dgm:t>
    </dgm:pt>
    <dgm:pt modelId="{D36D5D0C-4930-4EC6-971A-DA1BC2BDC951}" type="parTrans" cxnId="{5643E6A7-0158-4245-BE43-5FFA8EDC4B5C}">
      <dgm:prSet/>
      <dgm:spPr/>
      <dgm:t>
        <a:bodyPr/>
        <a:lstStyle/>
        <a:p>
          <a:endParaRPr lang="en-US"/>
        </a:p>
      </dgm:t>
    </dgm:pt>
    <dgm:pt modelId="{CEE5E936-A780-4EB5-A1C1-64C8E4EDE297}" type="sibTrans" cxnId="{5643E6A7-0158-4245-BE43-5FFA8EDC4B5C}">
      <dgm:prSet/>
      <dgm:spPr/>
      <dgm:t>
        <a:bodyPr/>
        <a:lstStyle/>
        <a:p>
          <a:endParaRPr lang="en-US"/>
        </a:p>
      </dgm:t>
    </dgm:pt>
    <dgm:pt modelId="{88FE0B61-1678-4178-A533-B6E08FFC7F20}">
      <dgm:prSet phldr="0"/>
      <dgm:spPr/>
      <dgm:t>
        <a:bodyPr/>
        <a:lstStyle/>
        <a:p>
          <a:endParaRPr lang="en-US">
            <a:latin typeface="Lato"/>
            <a:ea typeface="Lato"/>
            <a:cs typeface="Lato"/>
          </a:endParaRPr>
        </a:p>
      </dgm:t>
    </dgm:pt>
    <dgm:pt modelId="{0FFD7666-9ED6-4B0A-A1C6-0EA1DE0B44C2}" type="parTrans" cxnId="{139AA74E-CC58-4CD0-9A36-270C5C6893ED}">
      <dgm:prSet/>
      <dgm:spPr/>
    </dgm:pt>
    <dgm:pt modelId="{1C1B2E6F-A094-4E7E-9A3D-998494DD2E58}" type="sibTrans" cxnId="{139AA74E-CC58-4CD0-9A36-270C5C6893ED}">
      <dgm:prSet/>
      <dgm:spPr/>
    </dgm:pt>
    <dgm:pt modelId="{67CCF6DA-1DC4-42E7-9534-C79A61974194}">
      <dgm:prSet phldr="0"/>
      <dgm:spPr/>
      <dgm:t>
        <a:bodyPr/>
        <a:lstStyle/>
        <a:p>
          <a:endParaRPr lang="en-US">
            <a:latin typeface="Lato"/>
            <a:ea typeface="Lato"/>
            <a:cs typeface="Lato"/>
          </a:endParaRPr>
        </a:p>
      </dgm:t>
    </dgm:pt>
    <dgm:pt modelId="{4B60348A-A9B5-4C96-9C06-E09618D84194}" type="parTrans" cxnId="{679CF6D4-392A-48DC-B41B-123190B18F9D}">
      <dgm:prSet/>
      <dgm:spPr/>
    </dgm:pt>
    <dgm:pt modelId="{182C3C49-CE1C-4EDE-A492-7A1BFF74A1CE}" type="sibTrans" cxnId="{679CF6D4-392A-48DC-B41B-123190B18F9D}">
      <dgm:prSet/>
      <dgm:spPr/>
    </dgm:pt>
    <dgm:pt modelId="{1153328A-3DAC-44A7-8DE9-EA24F5064635}">
      <dgm:prSet phldr="0"/>
      <dgm:spPr/>
      <dgm:t>
        <a:bodyPr/>
        <a:lstStyle/>
        <a:p>
          <a:endParaRPr lang="en-US">
            <a:latin typeface="Lato"/>
            <a:ea typeface="Lato"/>
            <a:cs typeface="Lato"/>
          </a:endParaRPr>
        </a:p>
      </dgm:t>
    </dgm:pt>
    <dgm:pt modelId="{CD62EF8D-3B22-4CE2-B46D-6560AEDB18B0}" type="parTrans" cxnId="{46483AC7-EB65-48AC-A150-DFADCCE2607B}">
      <dgm:prSet/>
      <dgm:spPr/>
    </dgm:pt>
    <dgm:pt modelId="{EECD0BC2-51F0-45ED-9868-29CBEC29748D}" type="sibTrans" cxnId="{46483AC7-EB65-48AC-A150-DFADCCE2607B}">
      <dgm:prSet/>
      <dgm:spPr/>
    </dgm:pt>
    <dgm:pt modelId="{D6285211-1CBC-4031-AF3A-A17FF6ECC736}">
      <dgm:prSet phldr="0"/>
      <dgm:spPr/>
      <dgm:t>
        <a:bodyPr/>
        <a:lstStyle/>
        <a:p>
          <a:endParaRPr lang="en-US">
            <a:latin typeface="Lato"/>
            <a:ea typeface="Lato"/>
            <a:cs typeface="Lato"/>
          </a:endParaRPr>
        </a:p>
      </dgm:t>
    </dgm:pt>
    <dgm:pt modelId="{46B35BC1-8F58-4168-ACB1-F2B7F5AAFE20}" type="parTrans" cxnId="{329670C6-67EE-4EA5-B376-034D1028F3D5}">
      <dgm:prSet/>
      <dgm:spPr/>
    </dgm:pt>
    <dgm:pt modelId="{9A9AF4E2-F4FC-4EDE-AF2B-3E5100E56DF1}" type="sibTrans" cxnId="{329670C6-67EE-4EA5-B376-034D1028F3D5}">
      <dgm:prSet/>
      <dgm:spPr/>
    </dgm:pt>
    <dgm:pt modelId="{280EEE83-50B0-404D-8BB3-52003DCCE5A2}">
      <dgm:prSet phldr="0"/>
      <dgm:spPr/>
      <dgm:t>
        <a:bodyPr/>
        <a:lstStyle/>
        <a:p>
          <a:endParaRPr lang="en-US">
            <a:latin typeface="Lato"/>
            <a:ea typeface="Lato"/>
            <a:cs typeface="Lato"/>
          </a:endParaRPr>
        </a:p>
      </dgm:t>
    </dgm:pt>
    <dgm:pt modelId="{6B859A6A-1491-4DF3-A2A9-808E77C83368}" type="parTrans" cxnId="{3C74014B-3928-44B3-B4AA-23095880E90D}">
      <dgm:prSet/>
      <dgm:spPr/>
    </dgm:pt>
    <dgm:pt modelId="{50E04413-4F01-4D50-85EE-456A6C0A5FA2}" type="sibTrans" cxnId="{3C74014B-3928-44B3-B4AA-23095880E90D}">
      <dgm:prSet/>
      <dgm:spPr/>
    </dgm:pt>
    <dgm:pt modelId="{D8EF5651-D177-40F5-8E2A-472D99B65231}">
      <dgm:prSet phldr="0"/>
      <dgm:spPr/>
      <dgm:t>
        <a:bodyPr/>
        <a:lstStyle/>
        <a:p>
          <a:endParaRPr lang="en-US">
            <a:latin typeface="Lato"/>
            <a:ea typeface="Lato"/>
            <a:cs typeface="Lato"/>
          </a:endParaRPr>
        </a:p>
      </dgm:t>
    </dgm:pt>
    <dgm:pt modelId="{50ECA2FB-2331-44F7-A703-63D59FAC5364}" type="parTrans" cxnId="{BC0FADB0-E340-40C5-AC06-C24E738B68C1}">
      <dgm:prSet/>
      <dgm:spPr/>
    </dgm:pt>
    <dgm:pt modelId="{6FE554F2-49ED-4157-8410-BAA3003B58FC}" type="sibTrans" cxnId="{BC0FADB0-E340-40C5-AC06-C24E738B68C1}">
      <dgm:prSet/>
      <dgm:spPr/>
    </dgm:pt>
    <dgm:pt modelId="{DBAC432B-885B-498A-91B0-41E2F8B8F973}">
      <dgm:prSet phldr="0"/>
      <dgm:spPr/>
      <dgm:t>
        <a:bodyPr/>
        <a:lstStyle/>
        <a:p>
          <a:pPr rtl="0"/>
          <a:endParaRPr lang="en-US">
            <a:latin typeface="Lato"/>
            <a:ea typeface="Lato"/>
            <a:cs typeface="Lato"/>
          </a:endParaRPr>
        </a:p>
      </dgm:t>
    </dgm:pt>
    <dgm:pt modelId="{01B95DE1-E224-42F0-83A4-7991BA20F84C}" type="parTrans" cxnId="{2EBBA69C-18B8-4D6C-8CFD-14FC0C05D98D}">
      <dgm:prSet/>
      <dgm:spPr/>
    </dgm:pt>
    <dgm:pt modelId="{DD86C2C7-22EF-4565-A992-46BF92A1D4EC}" type="sibTrans" cxnId="{2EBBA69C-18B8-4D6C-8CFD-14FC0C05D98D}">
      <dgm:prSet/>
      <dgm:spPr/>
    </dgm:pt>
    <dgm:pt modelId="{4C531563-D828-4F63-9639-EEDB18D7A169}" type="pres">
      <dgm:prSet presAssocID="{3792235B-D53A-4FAA-BC9D-BDD6B7BADA06}" presName="linear" presStyleCnt="0">
        <dgm:presLayoutVars>
          <dgm:dir/>
          <dgm:animLvl val="lvl"/>
          <dgm:resizeHandles val="exact"/>
        </dgm:presLayoutVars>
      </dgm:prSet>
      <dgm:spPr/>
    </dgm:pt>
    <dgm:pt modelId="{959A10EF-47C3-407B-89F0-0C8B00B210A9}" type="pres">
      <dgm:prSet presAssocID="{8FCEB1E8-6F0D-411C-B2DC-2BB0E535A95D}" presName="parentLin" presStyleCnt="0"/>
      <dgm:spPr/>
    </dgm:pt>
    <dgm:pt modelId="{40D73B1B-DD68-45C5-9349-893D10BE9D5B}" type="pres">
      <dgm:prSet presAssocID="{8FCEB1E8-6F0D-411C-B2DC-2BB0E535A95D}" presName="parentLeftMargin" presStyleLbl="node1" presStyleIdx="0" presStyleCnt="1"/>
      <dgm:spPr/>
    </dgm:pt>
    <dgm:pt modelId="{C76D206E-D607-4A0B-ABAE-46F5A0088685}" type="pres">
      <dgm:prSet presAssocID="{8FCEB1E8-6F0D-411C-B2DC-2BB0E535A95D}" presName="parentText" presStyleLbl="node1" presStyleIdx="0" presStyleCnt="1">
        <dgm:presLayoutVars>
          <dgm:chMax val="0"/>
          <dgm:bulletEnabled val="1"/>
        </dgm:presLayoutVars>
      </dgm:prSet>
      <dgm:spPr/>
    </dgm:pt>
    <dgm:pt modelId="{853340F0-3017-45D6-B52A-A7DF905FA816}" type="pres">
      <dgm:prSet presAssocID="{8FCEB1E8-6F0D-411C-B2DC-2BB0E535A95D}" presName="negativeSpace" presStyleCnt="0"/>
      <dgm:spPr/>
    </dgm:pt>
    <dgm:pt modelId="{50324CA7-6F89-4E99-B84C-D46153A3F72C}" type="pres">
      <dgm:prSet presAssocID="{8FCEB1E8-6F0D-411C-B2DC-2BB0E535A95D}" presName="childText" presStyleLbl="conFgAcc1" presStyleIdx="0" presStyleCnt="1">
        <dgm:presLayoutVars>
          <dgm:bulletEnabled val="1"/>
        </dgm:presLayoutVars>
      </dgm:prSet>
      <dgm:spPr/>
    </dgm:pt>
  </dgm:ptLst>
  <dgm:cxnLst>
    <dgm:cxn modelId="{0828241F-E156-4146-9D96-03B10205CD55}" type="presOf" srcId="{3792235B-D53A-4FAA-BC9D-BDD6B7BADA06}" destId="{4C531563-D828-4F63-9639-EEDB18D7A169}" srcOrd="0" destOrd="0" presId="urn:microsoft.com/office/officeart/2005/8/layout/list1"/>
    <dgm:cxn modelId="{36C8FC3C-8031-4DDF-AA4C-98ECC3ADDC85}" type="presOf" srcId="{8FCEB1E8-6F0D-411C-B2DC-2BB0E535A95D}" destId="{C76D206E-D607-4A0B-ABAE-46F5A0088685}" srcOrd="1" destOrd="0" presId="urn:microsoft.com/office/officeart/2005/8/layout/list1"/>
    <dgm:cxn modelId="{254AC83D-FFB8-4E1B-9531-8C5111267E98}" type="presOf" srcId="{D6285211-1CBC-4031-AF3A-A17FF6ECC736}" destId="{50324CA7-6F89-4E99-B84C-D46153A3F72C}" srcOrd="0" destOrd="3" presId="urn:microsoft.com/office/officeart/2005/8/layout/list1"/>
    <dgm:cxn modelId="{16722E3F-6A9E-4420-9CAA-7B9838AEB42B}" type="presOf" srcId="{DBAC432B-885B-498A-91B0-41E2F8B8F973}" destId="{50324CA7-6F89-4E99-B84C-D46153A3F72C}" srcOrd="0" destOrd="6" presId="urn:microsoft.com/office/officeart/2005/8/layout/list1"/>
    <dgm:cxn modelId="{3C74014B-3928-44B3-B4AA-23095880E90D}" srcId="{8FCEB1E8-6F0D-411C-B2DC-2BB0E535A95D}" destId="{280EEE83-50B0-404D-8BB3-52003DCCE5A2}" srcOrd="4" destOrd="0" parTransId="{6B859A6A-1491-4DF3-A2A9-808E77C83368}" sibTransId="{50E04413-4F01-4D50-85EE-456A6C0A5FA2}"/>
    <dgm:cxn modelId="{139AA74E-CC58-4CD0-9A36-270C5C6893ED}" srcId="{8FCEB1E8-6F0D-411C-B2DC-2BB0E535A95D}" destId="{88FE0B61-1678-4178-A533-B6E08FFC7F20}" srcOrd="0" destOrd="0" parTransId="{0FFD7666-9ED6-4B0A-A1C6-0EA1DE0B44C2}" sibTransId="{1C1B2E6F-A094-4E7E-9A3D-998494DD2E58}"/>
    <dgm:cxn modelId="{149F1F4F-D989-4A23-900E-3C4869B38154}" type="presOf" srcId="{8FCEB1E8-6F0D-411C-B2DC-2BB0E535A95D}" destId="{40D73B1B-DD68-45C5-9349-893D10BE9D5B}" srcOrd="0" destOrd="0" presId="urn:microsoft.com/office/officeart/2005/8/layout/list1"/>
    <dgm:cxn modelId="{2EBBA69C-18B8-4D6C-8CFD-14FC0C05D98D}" srcId="{8FCEB1E8-6F0D-411C-B2DC-2BB0E535A95D}" destId="{DBAC432B-885B-498A-91B0-41E2F8B8F973}" srcOrd="6" destOrd="0" parTransId="{01B95DE1-E224-42F0-83A4-7991BA20F84C}" sibTransId="{DD86C2C7-22EF-4565-A992-46BF92A1D4EC}"/>
    <dgm:cxn modelId="{5643E6A7-0158-4245-BE43-5FFA8EDC4B5C}" srcId="{3792235B-D53A-4FAA-BC9D-BDD6B7BADA06}" destId="{8FCEB1E8-6F0D-411C-B2DC-2BB0E535A95D}" srcOrd="0" destOrd="0" parTransId="{D36D5D0C-4930-4EC6-971A-DA1BC2BDC951}" sibTransId="{CEE5E936-A780-4EB5-A1C1-64C8E4EDE297}"/>
    <dgm:cxn modelId="{BC0FADB0-E340-40C5-AC06-C24E738B68C1}" srcId="{8FCEB1E8-6F0D-411C-B2DC-2BB0E535A95D}" destId="{D8EF5651-D177-40F5-8E2A-472D99B65231}" srcOrd="5" destOrd="0" parTransId="{50ECA2FB-2331-44F7-A703-63D59FAC5364}" sibTransId="{6FE554F2-49ED-4157-8410-BAA3003B58FC}"/>
    <dgm:cxn modelId="{42274DB6-EA45-4358-AAA1-18C1F4C4A6C2}" type="presOf" srcId="{1153328A-3DAC-44A7-8DE9-EA24F5064635}" destId="{50324CA7-6F89-4E99-B84C-D46153A3F72C}" srcOrd="0" destOrd="2" presId="urn:microsoft.com/office/officeart/2005/8/layout/list1"/>
    <dgm:cxn modelId="{1FB9F8BC-892D-4D58-B81C-FF70518233D8}" type="presOf" srcId="{67CCF6DA-1DC4-42E7-9534-C79A61974194}" destId="{50324CA7-6F89-4E99-B84C-D46153A3F72C}" srcOrd="0" destOrd="1" presId="urn:microsoft.com/office/officeart/2005/8/layout/list1"/>
    <dgm:cxn modelId="{7829D7BD-4ECE-4D97-BC5E-A8F5BCF2AF12}" type="presOf" srcId="{D8EF5651-D177-40F5-8E2A-472D99B65231}" destId="{50324CA7-6F89-4E99-B84C-D46153A3F72C}" srcOrd="0" destOrd="5" presId="urn:microsoft.com/office/officeart/2005/8/layout/list1"/>
    <dgm:cxn modelId="{329670C6-67EE-4EA5-B376-034D1028F3D5}" srcId="{8FCEB1E8-6F0D-411C-B2DC-2BB0E535A95D}" destId="{D6285211-1CBC-4031-AF3A-A17FF6ECC736}" srcOrd="3" destOrd="0" parTransId="{46B35BC1-8F58-4168-ACB1-F2B7F5AAFE20}" sibTransId="{9A9AF4E2-F4FC-4EDE-AF2B-3E5100E56DF1}"/>
    <dgm:cxn modelId="{46483AC7-EB65-48AC-A150-DFADCCE2607B}" srcId="{8FCEB1E8-6F0D-411C-B2DC-2BB0E535A95D}" destId="{1153328A-3DAC-44A7-8DE9-EA24F5064635}" srcOrd="2" destOrd="0" parTransId="{CD62EF8D-3B22-4CE2-B46D-6560AEDB18B0}" sibTransId="{EECD0BC2-51F0-45ED-9868-29CBEC29748D}"/>
    <dgm:cxn modelId="{679CF6D4-392A-48DC-B41B-123190B18F9D}" srcId="{8FCEB1E8-6F0D-411C-B2DC-2BB0E535A95D}" destId="{67CCF6DA-1DC4-42E7-9534-C79A61974194}" srcOrd="1" destOrd="0" parTransId="{4B60348A-A9B5-4C96-9C06-E09618D84194}" sibTransId="{182C3C49-CE1C-4EDE-A492-7A1BFF74A1CE}"/>
    <dgm:cxn modelId="{C067FBE4-2DC2-40B5-A539-1D4CDA77FE8B}" type="presOf" srcId="{280EEE83-50B0-404D-8BB3-52003DCCE5A2}" destId="{50324CA7-6F89-4E99-B84C-D46153A3F72C}" srcOrd="0" destOrd="4" presId="urn:microsoft.com/office/officeart/2005/8/layout/list1"/>
    <dgm:cxn modelId="{46B329FA-5101-48DC-9900-6F79775688DE}" type="presOf" srcId="{88FE0B61-1678-4178-A533-B6E08FFC7F20}" destId="{50324CA7-6F89-4E99-B84C-D46153A3F72C}" srcOrd="0" destOrd="0" presId="urn:microsoft.com/office/officeart/2005/8/layout/list1"/>
    <dgm:cxn modelId="{09F282D0-E1FE-4ED0-9945-A58925955296}" type="presParOf" srcId="{4C531563-D828-4F63-9639-EEDB18D7A169}" destId="{959A10EF-47C3-407B-89F0-0C8B00B210A9}" srcOrd="0" destOrd="0" presId="urn:microsoft.com/office/officeart/2005/8/layout/list1"/>
    <dgm:cxn modelId="{895C29BC-AB12-4042-8425-68D57C9822FB}" type="presParOf" srcId="{959A10EF-47C3-407B-89F0-0C8B00B210A9}" destId="{40D73B1B-DD68-45C5-9349-893D10BE9D5B}" srcOrd="0" destOrd="0" presId="urn:microsoft.com/office/officeart/2005/8/layout/list1"/>
    <dgm:cxn modelId="{E56E3D38-C091-46B1-B1AF-86009EB6A239}" type="presParOf" srcId="{959A10EF-47C3-407B-89F0-0C8B00B210A9}" destId="{C76D206E-D607-4A0B-ABAE-46F5A0088685}" srcOrd="1" destOrd="0" presId="urn:microsoft.com/office/officeart/2005/8/layout/list1"/>
    <dgm:cxn modelId="{49F42744-7357-47C3-80C3-34D6948F685D}" type="presParOf" srcId="{4C531563-D828-4F63-9639-EEDB18D7A169}" destId="{853340F0-3017-45D6-B52A-A7DF905FA816}" srcOrd="1" destOrd="0" presId="urn:microsoft.com/office/officeart/2005/8/layout/list1"/>
    <dgm:cxn modelId="{C5318646-AC18-44AE-9EB4-80C20F26D42E}" type="presParOf" srcId="{4C531563-D828-4F63-9639-EEDB18D7A169}" destId="{50324CA7-6F89-4E99-B84C-D46153A3F72C}"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DE43061-B014-4B7B-A919-AC966552E38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29265F-C001-4128-8B05-C2DB9BC6C9BA}">
      <dgm:prSet/>
      <dgm:spPr/>
      <dgm:t>
        <a:bodyPr/>
        <a:lstStyle/>
        <a:p>
          <a:pPr>
            <a:lnSpc>
              <a:spcPct val="100000"/>
            </a:lnSpc>
          </a:pPr>
          <a:r>
            <a:rPr lang="en-US"/>
            <a:t>Hospitals</a:t>
          </a:r>
        </a:p>
      </dgm:t>
    </dgm:pt>
    <dgm:pt modelId="{1F64E7AA-4607-43AD-9500-69CFA5D73030}" type="parTrans" cxnId="{43BE8D2B-BE28-4B94-A877-1DA99DDADF03}">
      <dgm:prSet/>
      <dgm:spPr/>
      <dgm:t>
        <a:bodyPr/>
        <a:lstStyle/>
        <a:p>
          <a:endParaRPr lang="en-US"/>
        </a:p>
      </dgm:t>
    </dgm:pt>
    <dgm:pt modelId="{5E230A0A-1FAA-4F25-93F7-DF11E35EC7ED}" type="sibTrans" cxnId="{43BE8D2B-BE28-4B94-A877-1DA99DDADF03}">
      <dgm:prSet/>
      <dgm:spPr/>
      <dgm:t>
        <a:bodyPr/>
        <a:lstStyle/>
        <a:p>
          <a:endParaRPr lang="en-US"/>
        </a:p>
      </dgm:t>
    </dgm:pt>
    <dgm:pt modelId="{2FC21256-BD24-4056-9065-38532D7B6272}">
      <dgm:prSet/>
      <dgm:spPr/>
      <dgm:t>
        <a:bodyPr/>
        <a:lstStyle/>
        <a:p>
          <a:pPr>
            <a:lnSpc>
              <a:spcPct val="100000"/>
            </a:lnSpc>
          </a:pPr>
          <a:r>
            <a:rPr lang="en-US"/>
            <a:t>Independent Doctors/ Health Care providers</a:t>
          </a:r>
        </a:p>
      </dgm:t>
    </dgm:pt>
    <dgm:pt modelId="{9F40E314-4C16-4B6D-BAD2-6665C6464A36}" type="parTrans" cxnId="{F4081A40-41BC-426B-BB7E-CE2076BDAC07}">
      <dgm:prSet/>
      <dgm:spPr/>
      <dgm:t>
        <a:bodyPr/>
        <a:lstStyle/>
        <a:p>
          <a:endParaRPr lang="en-US"/>
        </a:p>
      </dgm:t>
    </dgm:pt>
    <dgm:pt modelId="{25A07274-7170-4E66-9F2A-3ECB29F7F083}" type="sibTrans" cxnId="{F4081A40-41BC-426B-BB7E-CE2076BDAC07}">
      <dgm:prSet/>
      <dgm:spPr/>
      <dgm:t>
        <a:bodyPr/>
        <a:lstStyle/>
        <a:p>
          <a:endParaRPr lang="en-US"/>
        </a:p>
      </dgm:t>
    </dgm:pt>
    <dgm:pt modelId="{DEEC9EC4-BA66-4692-904B-859FD524FA39}">
      <dgm:prSet/>
      <dgm:spPr/>
      <dgm:t>
        <a:bodyPr/>
        <a:lstStyle/>
        <a:p>
          <a:pPr>
            <a:lnSpc>
              <a:spcPct val="100000"/>
            </a:lnSpc>
          </a:pPr>
          <a:r>
            <a:rPr lang="en-US"/>
            <a:t>Insurance Companies</a:t>
          </a:r>
        </a:p>
      </dgm:t>
    </dgm:pt>
    <dgm:pt modelId="{BCADA757-4F69-4A3F-9802-ACFF8FB673E6}" type="parTrans" cxnId="{2963C371-CA22-44F9-9EA5-349E16142972}">
      <dgm:prSet/>
      <dgm:spPr/>
      <dgm:t>
        <a:bodyPr/>
        <a:lstStyle/>
        <a:p>
          <a:endParaRPr lang="en-US"/>
        </a:p>
      </dgm:t>
    </dgm:pt>
    <dgm:pt modelId="{D2C18E0D-E9C5-430E-B552-B759D329D529}" type="sibTrans" cxnId="{2963C371-CA22-44F9-9EA5-349E16142972}">
      <dgm:prSet/>
      <dgm:spPr/>
      <dgm:t>
        <a:bodyPr/>
        <a:lstStyle/>
        <a:p>
          <a:endParaRPr lang="en-US"/>
        </a:p>
      </dgm:t>
    </dgm:pt>
    <dgm:pt modelId="{26DFC558-50A6-4C7A-B3D1-086737B05728}">
      <dgm:prSet/>
      <dgm:spPr/>
      <dgm:t>
        <a:bodyPr/>
        <a:lstStyle/>
        <a:p>
          <a:pPr>
            <a:lnSpc>
              <a:spcPct val="100000"/>
            </a:lnSpc>
          </a:pPr>
          <a:r>
            <a:rPr lang="en-US"/>
            <a:t>Imaging Companies </a:t>
          </a:r>
        </a:p>
      </dgm:t>
    </dgm:pt>
    <dgm:pt modelId="{48B04C25-9BBB-4087-BC6E-7FA39C7AD4D3}" type="parTrans" cxnId="{2E22C58B-5982-4C4A-B2BE-06B7E12B0DF2}">
      <dgm:prSet/>
      <dgm:spPr/>
      <dgm:t>
        <a:bodyPr/>
        <a:lstStyle/>
        <a:p>
          <a:endParaRPr lang="en-US"/>
        </a:p>
      </dgm:t>
    </dgm:pt>
    <dgm:pt modelId="{120DEEE3-876D-40F4-8814-5AF680DAF338}" type="sibTrans" cxnId="{2E22C58B-5982-4C4A-B2BE-06B7E12B0DF2}">
      <dgm:prSet/>
      <dgm:spPr/>
      <dgm:t>
        <a:bodyPr/>
        <a:lstStyle/>
        <a:p>
          <a:endParaRPr lang="en-US"/>
        </a:p>
      </dgm:t>
    </dgm:pt>
    <dgm:pt modelId="{FDCCA384-CDA9-4F20-AAF6-FC40E51CF9DB}" type="pres">
      <dgm:prSet presAssocID="{BDE43061-B014-4B7B-A919-AC966552E387}" presName="root" presStyleCnt="0">
        <dgm:presLayoutVars>
          <dgm:dir/>
          <dgm:resizeHandles val="exact"/>
        </dgm:presLayoutVars>
      </dgm:prSet>
      <dgm:spPr/>
    </dgm:pt>
    <dgm:pt modelId="{1E59E28C-1F3D-45DE-ABED-0FE707AE32C2}" type="pres">
      <dgm:prSet presAssocID="{A429265F-C001-4128-8B05-C2DB9BC6C9BA}" presName="compNode" presStyleCnt="0"/>
      <dgm:spPr/>
    </dgm:pt>
    <dgm:pt modelId="{A53B7DAE-43C8-4AA2-B05C-D14C6DF6CD75}" type="pres">
      <dgm:prSet presAssocID="{A429265F-C001-4128-8B05-C2DB9BC6C9BA}" presName="bgRect" presStyleLbl="bgShp" presStyleIdx="0" presStyleCnt="4"/>
      <dgm:spPr/>
    </dgm:pt>
    <dgm:pt modelId="{FFD956A2-B528-4A0A-9EE8-417750FEE177}" type="pres">
      <dgm:prSet presAssocID="{A429265F-C001-4128-8B05-C2DB9BC6C9B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dical"/>
        </a:ext>
      </dgm:extLst>
    </dgm:pt>
    <dgm:pt modelId="{C2017D34-D0CC-4593-9307-1C8C60DEEE6C}" type="pres">
      <dgm:prSet presAssocID="{A429265F-C001-4128-8B05-C2DB9BC6C9BA}" presName="spaceRect" presStyleCnt="0"/>
      <dgm:spPr/>
    </dgm:pt>
    <dgm:pt modelId="{591F5232-EEE6-4E76-8EDE-A8AE40E2158F}" type="pres">
      <dgm:prSet presAssocID="{A429265F-C001-4128-8B05-C2DB9BC6C9BA}" presName="parTx" presStyleLbl="revTx" presStyleIdx="0" presStyleCnt="4">
        <dgm:presLayoutVars>
          <dgm:chMax val="0"/>
          <dgm:chPref val="0"/>
        </dgm:presLayoutVars>
      </dgm:prSet>
      <dgm:spPr/>
    </dgm:pt>
    <dgm:pt modelId="{E777F442-7DA7-43D3-B8CF-015BE5E4E12B}" type="pres">
      <dgm:prSet presAssocID="{5E230A0A-1FAA-4F25-93F7-DF11E35EC7ED}" presName="sibTrans" presStyleCnt="0"/>
      <dgm:spPr/>
    </dgm:pt>
    <dgm:pt modelId="{89A94EC5-CCE0-40B0-9DF3-4961FE31F430}" type="pres">
      <dgm:prSet presAssocID="{2FC21256-BD24-4056-9065-38532D7B6272}" presName="compNode" presStyleCnt="0"/>
      <dgm:spPr/>
    </dgm:pt>
    <dgm:pt modelId="{DBDF1FAC-1BFF-4CE3-96B4-1ABE156758DD}" type="pres">
      <dgm:prSet presAssocID="{2FC21256-BD24-4056-9065-38532D7B6272}" presName="bgRect" presStyleLbl="bgShp" presStyleIdx="1" presStyleCnt="4"/>
      <dgm:spPr/>
    </dgm:pt>
    <dgm:pt modelId="{7D576473-0538-4BEE-A16A-F99DBB59F0FC}" type="pres">
      <dgm:prSet presAssocID="{2FC21256-BD24-4056-9065-38532D7B62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412CDB41-D21C-4B73-9FCA-EC36857B62C3}" type="pres">
      <dgm:prSet presAssocID="{2FC21256-BD24-4056-9065-38532D7B6272}" presName="spaceRect" presStyleCnt="0"/>
      <dgm:spPr/>
    </dgm:pt>
    <dgm:pt modelId="{73A13A5F-392C-43EC-BC6D-19A725409DD6}" type="pres">
      <dgm:prSet presAssocID="{2FC21256-BD24-4056-9065-38532D7B6272}" presName="parTx" presStyleLbl="revTx" presStyleIdx="1" presStyleCnt="4">
        <dgm:presLayoutVars>
          <dgm:chMax val="0"/>
          <dgm:chPref val="0"/>
        </dgm:presLayoutVars>
      </dgm:prSet>
      <dgm:spPr/>
    </dgm:pt>
    <dgm:pt modelId="{94613A7C-6E17-4D6B-8D7B-6EB751342E93}" type="pres">
      <dgm:prSet presAssocID="{25A07274-7170-4E66-9F2A-3ECB29F7F083}" presName="sibTrans" presStyleCnt="0"/>
      <dgm:spPr/>
    </dgm:pt>
    <dgm:pt modelId="{F88F9999-FF29-4C45-A935-8E2704FB1113}" type="pres">
      <dgm:prSet presAssocID="{DEEC9EC4-BA66-4692-904B-859FD524FA39}" presName="compNode" presStyleCnt="0"/>
      <dgm:spPr/>
    </dgm:pt>
    <dgm:pt modelId="{83E63B89-8BF4-419C-B39B-3943B9F2B418}" type="pres">
      <dgm:prSet presAssocID="{DEEC9EC4-BA66-4692-904B-859FD524FA39}" presName="bgRect" presStyleLbl="bgShp" presStyleIdx="2" presStyleCnt="4"/>
      <dgm:spPr/>
    </dgm:pt>
    <dgm:pt modelId="{E67F8E7C-D7D5-4FC3-8079-754D15407C1D}" type="pres">
      <dgm:prSet presAssocID="{DEEC9EC4-BA66-4692-904B-859FD524FA3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72AF2379-C7A4-4BF5-97EC-9FA681E62982}" type="pres">
      <dgm:prSet presAssocID="{DEEC9EC4-BA66-4692-904B-859FD524FA39}" presName="spaceRect" presStyleCnt="0"/>
      <dgm:spPr/>
    </dgm:pt>
    <dgm:pt modelId="{700A5A6A-4E1C-4D79-88B6-F2352509070C}" type="pres">
      <dgm:prSet presAssocID="{DEEC9EC4-BA66-4692-904B-859FD524FA39}" presName="parTx" presStyleLbl="revTx" presStyleIdx="2" presStyleCnt="4">
        <dgm:presLayoutVars>
          <dgm:chMax val="0"/>
          <dgm:chPref val="0"/>
        </dgm:presLayoutVars>
      </dgm:prSet>
      <dgm:spPr/>
    </dgm:pt>
    <dgm:pt modelId="{C3AFDA65-7D5C-4930-829F-E97628410ABB}" type="pres">
      <dgm:prSet presAssocID="{D2C18E0D-E9C5-430E-B552-B759D329D529}" presName="sibTrans" presStyleCnt="0"/>
      <dgm:spPr/>
    </dgm:pt>
    <dgm:pt modelId="{68F30606-FFB9-480A-B587-F90C802041EB}" type="pres">
      <dgm:prSet presAssocID="{26DFC558-50A6-4C7A-B3D1-086737B05728}" presName="compNode" presStyleCnt="0"/>
      <dgm:spPr/>
    </dgm:pt>
    <dgm:pt modelId="{F5CC25FC-320E-41B0-AF75-BE5626E5C026}" type="pres">
      <dgm:prSet presAssocID="{26DFC558-50A6-4C7A-B3D1-086737B05728}" presName="bgRect" presStyleLbl="bgShp" presStyleIdx="3" presStyleCnt="4"/>
      <dgm:spPr/>
    </dgm:pt>
    <dgm:pt modelId="{2DA06BB1-95EB-4A45-97CF-CFC198AD070B}" type="pres">
      <dgm:prSet presAssocID="{26DFC558-50A6-4C7A-B3D1-086737B0572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87C09901-F141-4DC3-A3D7-022D18C276EB}" type="pres">
      <dgm:prSet presAssocID="{26DFC558-50A6-4C7A-B3D1-086737B05728}" presName="spaceRect" presStyleCnt="0"/>
      <dgm:spPr/>
    </dgm:pt>
    <dgm:pt modelId="{448C2C79-5C8C-4ED0-9E60-F9E649C4E3E3}" type="pres">
      <dgm:prSet presAssocID="{26DFC558-50A6-4C7A-B3D1-086737B05728}" presName="parTx" presStyleLbl="revTx" presStyleIdx="3" presStyleCnt="4">
        <dgm:presLayoutVars>
          <dgm:chMax val="0"/>
          <dgm:chPref val="0"/>
        </dgm:presLayoutVars>
      </dgm:prSet>
      <dgm:spPr/>
    </dgm:pt>
  </dgm:ptLst>
  <dgm:cxnLst>
    <dgm:cxn modelId="{43BE8D2B-BE28-4B94-A877-1DA99DDADF03}" srcId="{BDE43061-B014-4B7B-A919-AC966552E387}" destId="{A429265F-C001-4128-8B05-C2DB9BC6C9BA}" srcOrd="0" destOrd="0" parTransId="{1F64E7AA-4607-43AD-9500-69CFA5D73030}" sibTransId="{5E230A0A-1FAA-4F25-93F7-DF11E35EC7ED}"/>
    <dgm:cxn modelId="{F4081A40-41BC-426B-BB7E-CE2076BDAC07}" srcId="{BDE43061-B014-4B7B-A919-AC966552E387}" destId="{2FC21256-BD24-4056-9065-38532D7B6272}" srcOrd="1" destOrd="0" parTransId="{9F40E314-4C16-4B6D-BAD2-6665C6464A36}" sibTransId="{25A07274-7170-4E66-9F2A-3ECB29F7F083}"/>
    <dgm:cxn modelId="{2A723A6A-FF26-4B7B-82C4-48E20F50BE9D}" type="presOf" srcId="{2FC21256-BD24-4056-9065-38532D7B6272}" destId="{73A13A5F-392C-43EC-BC6D-19A725409DD6}" srcOrd="0" destOrd="0" presId="urn:microsoft.com/office/officeart/2018/2/layout/IconVerticalSolidList"/>
    <dgm:cxn modelId="{1D2B1D6C-E203-4593-8FB4-AAE75D8DD8A2}" type="presOf" srcId="{DEEC9EC4-BA66-4692-904B-859FD524FA39}" destId="{700A5A6A-4E1C-4D79-88B6-F2352509070C}" srcOrd="0" destOrd="0" presId="urn:microsoft.com/office/officeart/2018/2/layout/IconVerticalSolidList"/>
    <dgm:cxn modelId="{2963C371-CA22-44F9-9EA5-349E16142972}" srcId="{BDE43061-B014-4B7B-A919-AC966552E387}" destId="{DEEC9EC4-BA66-4692-904B-859FD524FA39}" srcOrd="2" destOrd="0" parTransId="{BCADA757-4F69-4A3F-9802-ACFF8FB673E6}" sibTransId="{D2C18E0D-E9C5-430E-B552-B759D329D529}"/>
    <dgm:cxn modelId="{2E22C58B-5982-4C4A-B2BE-06B7E12B0DF2}" srcId="{BDE43061-B014-4B7B-A919-AC966552E387}" destId="{26DFC558-50A6-4C7A-B3D1-086737B05728}" srcOrd="3" destOrd="0" parTransId="{48B04C25-9BBB-4087-BC6E-7FA39C7AD4D3}" sibTransId="{120DEEE3-876D-40F4-8814-5AF680DAF338}"/>
    <dgm:cxn modelId="{2F5820A4-07F9-4F96-9B62-961187B13236}" type="presOf" srcId="{26DFC558-50A6-4C7A-B3D1-086737B05728}" destId="{448C2C79-5C8C-4ED0-9E60-F9E649C4E3E3}" srcOrd="0" destOrd="0" presId="urn:microsoft.com/office/officeart/2018/2/layout/IconVerticalSolidList"/>
    <dgm:cxn modelId="{C367F2D4-86F7-4869-91F9-3DC0DA1FD8E5}" type="presOf" srcId="{BDE43061-B014-4B7B-A919-AC966552E387}" destId="{FDCCA384-CDA9-4F20-AAF6-FC40E51CF9DB}" srcOrd="0" destOrd="0" presId="urn:microsoft.com/office/officeart/2018/2/layout/IconVerticalSolidList"/>
    <dgm:cxn modelId="{257057DE-BBCC-45C9-92D4-7DBE21379E5F}" type="presOf" srcId="{A429265F-C001-4128-8B05-C2DB9BC6C9BA}" destId="{591F5232-EEE6-4E76-8EDE-A8AE40E2158F}" srcOrd="0" destOrd="0" presId="urn:microsoft.com/office/officeart/2018/2/layout/IconVerticalSolidList"/>
    <dgm:cxn modelId="{B7CA9EB0-7350-4C45-9724-B56671B4B657}" type="presParOf" srcId="{FDCCA384-CDA9-4F20-AAF6-FC40E51CF9DB}" destId="{1E59E28C-1F3D-45DE-ABED-0FE707AE32C2}" srcOrd="0" destOrd="0" presId="urn:microsoft.com/office/officeart/2018/2/layout/IconVerticalSolidList"/>
    <dgm:cxn modelId="{0FBBBF6F-9833-4E97-96DD-6B159BADE108}" type="presParOf" srcId="{1E59E28C-1F3D-45DE-ABED-0FE707AE32C2}" destId="{A53B7DAE-43C8-4AA2-B05C-D14C6DF6CD75}" srcOrd="0" destOrd="0" presId="urn:microsoft.com/office/officeart/2018/2/layout/IconVerticalSolidList"/>
    <dgm:cxn modelId="{FBC48A81-A33F-486A-BB4C-B0E4FEB464F6}" type="presParOf" srcId="{1E59E28C-1F3D-45DE-ABED-0FE707AE32C2}" destId="{FFD956A2-B528-4A0A-9EE8-417750FEE177}" srcOrd="1" destOrd="0" presId="urn:microsoft.com/office/officeart/2018/2/layout/IconVerticalSolidList"/>
    <dgm:cxn modelId="{E8317F57-D21B-4D6D-9696-71CFA5B63A4F}" type="presParOf" srcId="{1E59E28C-1F3D-45DE-ABED-0FE707AE32C2}" destId="{C2017D34-D0CC-4593-9307-1C8C60DEEE6C}" srcOrd="2" destOrd="0" presId="urn:microsoft.com/office/officeart/2018/2/layout/IconVerticalSolidList"/>
    <dgm:cxn modelId="{86533247-411E-4D48-B31A-D292A20B54DF}" type="presParOf" srcId="{1E59E28C-1F3D-45DE-ABED-0FE707AE32C2}" destId="{591F5232-EEE6-4E76-8EDE-A8AE40E2158F}" srcOrd="3" destOrd="0" presId="urn:microsoft.com/office/officeart/2018/2/layout/IconVerticalSolidList"/>
    <dgm:cxn modelId="{7DA60750-A63F-4532-9E2E-4ECC01531178}" type="presParOf" srcId="{FDCCA384-CDA9-4F20-AAF6-FC40E51CF9DB}" destId="{E777F442-7DA7-43D3-B8CF-015BE5E4E12B}" srcOrd="1" destOrd="0" presId="urn:microsoft.com/office/officeart/2018/2/layout/IconVerticalSolidList"/>
    <dgm:cxn modelId="{58ACCEB8-53BA-42D6-B3FA-7CDB255CCF10}" type="presParOf" srcId="{FDCCA384-CDA9-4F20-AAF6-FC40E51CF9DB}" destId="{89A94EC5-CCE0-40B0-9DF3-4961FE31F430}" srcOrd="2" destOrd="0" presId="urn:microsoft.com/office/officeart/2018/2/layout/IconVerticalSolidList"/>
    <dgm:cxn modelId="{B9F42C52-18DD-4989-80DB-563E83CD5150}" type="presParOf" srcId="{89A94EC5-CCE0-40B0-9DF3-4961FE31F430}" destId="{DBDF1FAC-1BFF-4CE3-96B4-1ABE156758DD}" srcOrd="0" destOrd="0" presId="urn:microsoft.com/office/officeart/2018/2/layout/IconVerticalSolidList"/>
    <dgm:cxn modelId="{3E4D502E-E778-43CD-BF6D-73000CC7C7A4}" type="presParOf" srcId="{89A94EC5-CCE0-40B0-9DF3-4961FE31F430}" destId="{7D576473-0538-4BEE-A16A-F99DBB59F0FC}" srcOrd="1" destOrd="0" presId="urn:microsoft.com/office/officeart/2018/2/layout/IconVerticalSolidList"/>
    <dgm:cxn modelId="{4ECCF39F-69F4-4637-8D75-BF391A67C391}" type="presParOf" srcId="{89A94EC5-CCE0-40B0-9DF3-4961FE31F430}" destId="{412CDB41-D21C-4B73-9FCA-EC36857B62C3}" srcOrd="2" destOrd="0" presId="urn:microsoft.com/office/officeart/2018/2/layout/IconVerticalSolidList"/>
    <dgm:cxn modelId="{122B9884-4817-40B1-9F87-3BF0BE76FB32}" type="presParOf" srcId="{89A94EC5-CCE0-40B0-9DF3-4961FE31F430}" destId="{73A13A5F-392C-43EC-BC6D-19A725409DD6}" srcOrd="3" destOrd="0" presId="urn:microsoft.com/office/officeart/2018/2/layout/IconVerticalSolidList"/>
    <dgm:cxn modelId="{CC521329-6C77-4B3A-887A-FC9913F1FECD}" type="presParOf" srcId="{FDCCA384-CDA9-4F20-AAF6-FC40E51CF9DB}" destId="{94613A7C-6E17-4D6B-8D7B-6EB751342E93}" srcOrd="3" destOrd="0" presId="urn:microsoft.com/office/officeart/2018/2/layout/IconVerticalSolidList"/>
    <dgm:cxn modelId="{E2B727C9-8E70-4580-8537-E765E33B7313}" type="presParOf" srcId="{FDCCA384-CDA9-4F20-AAF6-FC40E51CF9DB}" destId="{F88F9999-FF29-4C45-A935-8E2704FB1113}" srcOrd="4" destOrd="0" presId="urn:microsoft.com/office/officeart/2018/2/layout/IconVerticalSolidList"/>
    <dgm:cxn modelId="{0ED2E260-746D-4F58-A5B6-64FE1D2C325F}" type="presParOf" srcId="{F88F9999-FF29-4C45-A935-8E2704FB1113}" destId="{83E63B89-8BF4-419C-B39B-3943B9F2B418}" srcOrd="0" destOrd="0" presId="urn:microsoft.com/office/officeart/2018/2/layout/IconVerticalSolidList"/>
    <dgm:cxn modelId="{AC65204E-40BD-41C3-8D2D-B2B76E488182}" type="presParOf" srcId="{F88F9999-FF29-4C45-A935-8E2704FB1113}" destId="{E67F8E7C-D7D5-4FC3-8079-754D15407C1D}" srcOrd="1" destOrd="0" presId="urn:microsoft.com/office/officeart/2018/2/layout/IconVerticalSolidList"/>
    <dgm:cxn modelId="{3B5F1C8B-BCD6-4726-9150-D24E3A24C473}" type="presParOf" srcId="{F88F9999-FF29-4C45-A935-8E2704FB1113}" destId="{72AF2379-C7A4-4BF5-97EC-9FA681E62982}" srcOrd="2" destOrd="0" presId="urn:microsoft.com/office/officeart/2018/2/layout/IconVerticalSolidList"/>
    <dgm:cxn modelId="{77EA884B-0B34-4408-A59E-711E658564F0}" type="presParOf" srcId="{F88F9999-FF29-4C45-A935-8E2704FB1113}" destId="{700A5A6A-4E1C-4D79-88B6-F2352509070C}" srcOrd="3" destOrd="0" presId="urn:microsoft.com/office/officeart/2018/2/layout/IconVerticalSolidList"/>
    <dgm:cxn modelId="{3CAAE223-5909-47EC-90E2-A1F0D18AF434}" type="presParOf" srcId="{FDCCA384-CDA9-4F20-AAF6-FC40E51CF9DB}" destId="{C3AFDA65-7D5C-4930-829F-E97628410ABB}" srcOrd="5" destOrd="0" presId="urn:microsoft.com/office/officeart/2018/2/layout/IconVerticalSolidList"/>
    <dgm:cxn modelId="{159A79C7-FF48-4FCC-9401-97CB0E7E5D32}" type="presParOf" srcId="{FDCCA384-CDA9-4F20-AAF6-FC40E51CF9DB}" destId="{68F30606-FFB9-480A-B587-F90C802041EB}" srcOrd="6" destOrd="0" presId="urn:microsoft.com/office/officeart/2018/2/layout/IconVerticalSolidList"/>
    <dgm:cxn modelId="{511DAA13-C0C8-4D76-97E3-7693E324EC22}" type="presParOf" srcId="{68F30606-FFB9-480A-B587-F90C802041EB}" destId="{F5CC25FC-320E-41B0-AF75-BE5626E5C026}" srcOrd="0" destOrd="0" presId="urn:microsoft.com/office/officeart/2018/2/layout/IconVerticalSolidList"/>
    <dgm:cxn modelId="{CADBC0A6-A8C3-41DC-AA0E-6E4E4AA48125}" type="presParOf" srcId="{68F30606-FFB9-480A-B587-F90C802041EB}" destId="{2DA06BB1-95EB-4A45-97CF-CFC198AD070B}" srcOrd="1" destOrd="0" presId="urn:microsoft.com/office/officeart/2018/2/layout/IconVerticalSolidList"/>
    <dgm:cxn modelId="{D9DA04E5-2916-446D-A976-A9F852202632}" type="presParOf" srcId="{68F30606-FFB9-480A-B587-F90C802041EB}" destId="{87C09901-F141-4DC3-A3D7-022D18C276EB}" srcOrd="2" destOrd="0" presId="urn:microsoft.com/office/officeart/2018/2/layout/IconVerticalSolidList"/>
    <dgm:cxn modelId="{9495C84D-827A-467E-A866-6AAACE91B459}" type="presParOf" srcId="{68F30606-FFB9-480A-B587-F90C802041EB}" destId="{448C2C79-5C8C-4ED0-9E60-F9E649C4E3E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CE4D4-D427-4972-9DBF-8E818EECD5CA}">
      <dsp:nvSpPr>
        <dsp:cNvPr id="0" name=""/>
        <dsp:cNvSpPr/>
      </dsp:nvSpPr>
      <dsp:spPr>
        <a:xfrm>
          <a:off x="0" y="1805"/>
          <a:ext cx="5462337"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D602E1-EE2C-4D72-AC6F-DBB048763D6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F1777A-03BB-4F9C-9010-7E1F5E04F3AB}">
      <dsp:nvSpPr>
        <dsp:cNvPr id="0" name=""/>
        <dsp:cNvSpPr/>
      </dsp:nvSpPr>
      <dsp:spPr>
        <a:xfrm>
          <a:off x="1057183" y="1805"/>
          <a:ext cx="440515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Massive Market Opportunity</a:t>
          </a:r>
        </a:p>
      </dsp:txBody>
      <dsp:txXfrm>
        <a:off x="1057183" y="1805"/>
        <a:ext cx="4405153" cy="915310"/>
      </dsp:txXfrm>
    </dsp:sp>
    <dsp:sp modelId="{75E444D8-1D96-475B-A3FD-DDCD49D66957}">
      <dsp:nvSpPr>
        <dsp:cNvPr id="0" name=""/>
        <dsp:cNvSpPr/>
      </dsp:nvSpPr>
      <dsp:spPr>
        <a:xfrm>
          <a:off x="0" y="1145944"/>
          <a:ext cx="5462337"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0C1091-929E-4B72-A7B7-55CBA2ABB114}">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C68FD-E282-4976-A336-8247EBEE2D4D}">
      <dsp:nvSpPr>
        <dsp:cNvPr id="0" name=""/>
        <dsp:cNvSpPr/>
      </dsp:nvSpPr>
      <dsp:spPr>
        <a:xfrm>
          <a:off x="1057183" y="1145944"/>
          <a:ext cx="440515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Enabling Product Innovation</a:t>
          </a:r>
        </a:p>
      </dsp:txBody>
      <dsp:txXfrm>
        <a:off x="1057183" y="1145944"/>
        <a:ext cx="4405153" cy="915310"/>
      </dsp:txXfrm>
    </dsp:sp>
    <dsp:sp modelId="{D37A06F2-95B6-49E4-B301-E1E9B61C94FF}">
      <dsp:nvSpPr>
        <dsp:cNvPr id="0" name=""/>
        <dsp:cNvSpPr/>
      </dsp:nvSpPr>
      <dsp:spPr>
        <a:xfrm>
          <a:off x="0" y="2290082"/>
          <a:ext cx="5462337"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419244-3C98-42DC-8901-51A2D1962628}">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6D3E2F-C476-4E22-853A-D235E0D53C8F}">
      <dsp:nvSpPr>
        <dsp:cNvPr id="0" name=""/>
        <dsp:cNvSpPr/>
      </dsp:nvSpPr>
      <dsp:spPr>
        <a:xfrm>
          <a:off x="1057183" y="2290082"/>
          <a:ext cx="440515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Accelerating Healthcare Advancements</a:t>
          </a:r>
        </a:p>
      </dsp:txBody>
      <dsp:txXfrm>
        <a:off x="1057183" y="2290082"/>
        <a:ext cx="4405153" cy="915310"/>
      </dsp:txXfrm>
    </dsp:sp>
    <dsp:sp modelId="{43AEAF9F-A679-4B1E-A0AE-885BD9D6E8D0}">
      <dsp:nvSpPr>
        <dsp:cNvPr id="0" name=""/>
        <dsp:cNvSpPr/>
      </dsp:nvSpPr>
      <dsp:spPr>
        <a:xfrm>
          <a:off x="0" y="3434221"/>
          <a:ext cx="5462337"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38378A-7B64-4CA1-B07B-5A0880728611}">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0594CB-71C9-48C6-A82A-B474FEFA17C1}">
      <dsp:nvSpPr>
        <dsp:cNvPr id="0" name=""/>
        <dsp:cNvSpPr/>
      </dsp:nvSpPr>
      <dsp:spPr>
        <a:xfrm>
          <a:off x="1057183" y="3434221"/>
          <a:ext cx="440515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Improving Patient Care</a:t>
          </a:r>
        </a:p>
      </dsp:txBody>
      <dsp:txXfrm>
        <a:off x="1057183" y="3434221"/>
        <a:ext cx="4405153" cy="91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24CA7-6F89-4E99-B84C-D46153A3F72C}">
      <dsp:nvSpPr>
        <dsp:cNvPr id="0" name=""/>
        <dsp:cNvSpPr/>
      </dsp:nvSpPr>
      <dsp:spPr>
        <a:xfrm>
          <a:off x="0" y="493801"/>
          <a:ext cx="5190897" cy="4296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871" tIns="645668" rIns="402871" bIns="220472" numCol="1" spcCol="1270" anchor="t" anchorCtr="0">
          <a:noAutofit/>
        </a:bodyPr>
        <a:lstStyle/>
        <a:p>
          <a:pPr marL="285750" lvl="1" indent="-285750" algn="l" defTabSz="1377950">
            <a:lnSpc>
              <a:spcPct val="90000"/>
            </a:lnSpc>
            <a:spcBef>
              <a:spcPct val="0"/>
            </a:spcBef>
            <a:spcAft>
              <a:spcPct val="15000"/>
            </a:spcAft>
            <a:buChar char="•"/>
          </a:pPr>
          <a:endParaRPr lang="en-US" sz="3100" kern="1200">
            <a:latin typeface="Lato"/>
            <a:ea typeface="Lato"/>
            <a:cs typeface="Lato"/>
          </a:endParaRPr>
        </a:p>
        <a:p>
          <a:pPr marL="285750" lvl="1" indent="-285750" algn="l" defTabSz="1377950">
            <a:lnSpc>
              <a:spcPct val="90000"/>
            </a:lnSpc>
            <a:spcBef>
              <a:spcPct val="0"/>
            </a:spcBef>
            <a:spcAft>
              <a:spcPct val="15000"/>
            </a:spcAft>
            <a:buChar char="•"/>
          </a:pPr>
          <a:endParaRPr lang="en-US" sz="3100" kern="1200">
            <a:latin typeface="Lato"/>
            <a:ea typeface="Lato"/>
            <a:cs typeface="Lato"/>
          </a:endParaRPr>
        </a:p>
        <a:p>
          <a:pPr marL="285750" lvl="1" indent="-285750" algn="l" defTabSz="1377950">
            <a:lnSpc>
              <a:spcPct val="90000"/>
            </a:lnSpc>
            <a:spcBef>
              <a:spcPct val="0"/>
            </a:spcBef>
            <a:spcAft>
              <a:spcPct val="15000"/>
            </a:spcAft>
            <a:buChar char="•"/>
          </a:pPr>
          <a:endParaRPr lang="en-US" sz="3100" kern="1200">
            <a:latin typeface="Lato"/>
            <a:ea typeface="Lato"/>
            <a:cs typeface="Lato"/>
          </a:endParaRPr>
        </a:p>
        <a:p>
          <a:pPr marL="285750" lvl="1" indent="-285750" algn="l" defTabSz="1377950">
            <a:lnSpc>
              <a:spcPct val="90000"/>
            </a:lnSpc>
            <a:spcBef>
              <a:spcPct val="0"/>
            </a:spcBef>
            <a:spcAft>
              <a:spcPct val="15000"/>
            </a:spcAft>
            <a:buChar char="•"/>
          </a:pPr>
          <a:endParaRPr lang="en-US" sz="3100" kern="1200">
            <a:latin typeface="Lato"/>
            <a:ea typeface="Lato"/>
            <a:cs typeface="Lato"/>
          </a:endParaRPr>
        </a:p>
        <a:p>
          <a:pPr marL="285750" lvl="1" indent="-285750" algn="l" defTabSz="1377950">
            <a:lnSpc>
              <a:spcPct val="90000"/>
            </a:lnSpc>
            <a:spcBef>
              <a:spcPct val="0"/>
            </a:spcBef>
            <a:spcAft>
              <a:spcPct val="15000"/>
            </a:spcAft>
            <a:buChar char="•"/>
          </a:pPr>
          <a:endParaRPr lang="en-US" sz="3100" kern="1200">
            <a:latin typeface="Lato"/>
            <a:ea typeface="Lato"/>
            <a:cs typeface="Lato"/>
          </a:endParaRPr>
        </a:p>
        <a:p>
          <a:pPr marL="285750" lvl="1" indent="-285750" algn="l" defTabSz="1377950">
            <a:lnSpc>
              <a:spcPct val="90000"/>
            </a:lnSpc>
            <a:spcBef>
              <a:spcPct val="0"/>
            </a:spcBef>
            <a:spcAft>
              <a:spcPct val="15000"/>
            </a:spcAft>
            <a:buChar char="•"/>
          </a:pPr>
          <a:endParaRPr lang="en-US" sz="3100" kern="1200">
            <a:latin typeface="Lato"/>
            <a:ea typeface="Lato"/>
            <a:cs typeface="Lato"/>
          </a:endParaRPr>
        </a:p>
        <a:p>
          <a:pPr marL="285750" lvl="1" indent="-285750" algn="l" defTabSz="1377950" rtl="0">
            <a:lnSpc>
              <a:spcPct val="90000"/>
            </a:lnSpc>
            <a:spcBef>
              <a:spcPct val="0"/>
            </a:spcBef>
            <a:spcAft>
              <a:spcPct val="15000"/>
            </a:spcAft>
            <a:buChar char="•"/>
          </a:pPr>
          <a:endParaRPr lang="en-US" sz="3100" kern="1200">
            <a:latin typeface="Lato"/>
            <a:ea typeface="Lato"/>
            <a:cs typeface="Lato"/>
          </a:endParaRPr>
        </a:p>
      </dsp:txBody>
      <dsp:txXfrm>
        <a:off x="0" y="493801"/>
        <a:ext cx="5190897" cy="4296600"/>
      </dsp:txXfrm>
    </dsp:sp>
    <dsp:sp modelId="{C76D206E-D607-4A0B-ABAE-46F5A0088685}">
      <dsp:nvSpPr>
        <dsp:cNvPr id="0" name=""/>
        <dsp:cNvSpPr/>
      </dsp:nvSpPr>
      <dsp:spPr>
        <a:xfrm>
          <a:off x="259544" y="36241"/>
          <a:ext cx="3633627" cy="9151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342" tIns="0" rIns="137342" bIns="0" numCol="1" spcCol="1270" anchor="ctr" anchorCtr="0">
          <a:noAutofit/>
        </a:bodyPr>
        <a:lstStyle/>
        <a:p>
          <a:pPr marL="0" lvl="0" indent="0" algn="l" defTabSz="1377950" rtl="0">
            <a:lnSpc>
              <a:spcPct val="90000"/>
            </a:lnSpc>
            <a:spcBef>
              <a:spcPct val="0"/>
            </a:spcBef>
            <a:spcAft>
              <a:spcPct val="35000"/>
            </a:spcAft>
            <a:buNone/>
          </a:pPr>
          <a:r>
            <a:rPr lang="en-US" sz="3100" kern="1200">
              <a:latin typeface="Lato"/>
              <a:ea typeface="Lato"/>
              <a:cs typeface="Lato"/>
            </a:rPr>
            <a:t>Compute</a:t>
          </a:r>
        </a:p>
      </dsp:txBody>
      <dsp:txXfrm>
        <a:off x="304216" y="80913"/>
        <a:ext cx="3544283" cy="8257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01B59-D9B7-4935-BDEA-8213E1F56007}">
      <dsp:nvSpPr>
        <dsp:cNvPr id="0" name=""/>
        <dsp:cNvSpPr/>
      </dsp:nvSpPr>
      <dsp:spPr>
        <a:xfrm>
          <a:off x="0" y="459061"/>
          <a:ext cx="5190897" cy="43218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871" tIns="583184" rIns="402871"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Lato"/>
            <a:ea typeface="Lato"/>
            <a:cs typeface="Lato"/>
          </a:endParaRPr>
        </a:p>
        <a:p>
          <a:pPr marL="285750" lvl="1" indent="-285750" algn="l" defTabSz="1244600">
            <a:lnSpc>
              <a:spcPct val="90000"/>
            </a:lnSpc>
            <a:spcBef>
              <a:spcPct val="0"/>
            </a:spcBef>
            <a:spcAft>
              <a:spcPct val="15000"/>
            </a:spcAft>
            <a:buChar char="•"/>
          </a:pPr>
          <a:endParaRPr lang="en-US" sz="2800" kern="1200">
            <a:latin typeface="Lato"/>
            <a:ea typeface="Lato"/>
            <a:cs typeface="Lato"/>
          </a:endParaRPr>
        </a:p>
        <a:p>
          <a:pPr marL="285750" lvl="1" indent="-285750" algn="l" defTabSz="1244600">
            <a:lnSpc>
              <a:spcPct val="90000"/>
            </a:lnSpc>
            <a:spcBef>
              <a:spcPct val="0"/>
            </a:spcBef>
            <a:spcAft>
              <a:spcPct val="15000"/>
            </a:spcAft>
            <a:buChar char="•"/>
          </a:pPr>
          <a:endParaRPr lang="en-US" sz="2800" kern="1200">
            <a:latin typeface="Lato"/>
            <a:ea typeface="Lato"/>
            <a:cs typeface="Lato"/>
          </a:endParaRPr>
        </a:p>
        <a:p>
          <a:pPr marL="285750" lvl="1" indent="-285750" algn="l" defTabSz="1244600">
            <a:lnSpc>
              <a:spcPct val="90000"/>
            </a:lnSpc>
            <a:spcBef>
              <a:spcPct val="0"/>
            </a:spcBef>
            <a:spcAft>
              <a:spcPct val="15000"/>
            </a:spcAft>
            <a:buChar char="•"/>
          </a:pPr>
          <a:endParaRPr lang="en-US" sz="2800" kern="1200">
            <a:latin typeface="Lato"/>
            <a:ea typeface="Lato"/>
            <a:cs typeface="Lato"/>
          </a:endParaRPr>
        </a:p>
        <a:p>
          <a:pPr marL="285750" lvl="1" indent="-285750" algn="l" defTabSz="1244600">
            <a:lnSpc>
              <a:spcPct val="90000"/>
            </a:lnSpc>
            <a:spcBef>
              <a:spcPct val="0"/>
            </a:spcBef>
            <a:spcAft>
              <a:spcPct val="15000"/>
            </a:spcAft>
            <a:buChar char="•"/>
          </a:pPr>
          <a:endParaRPr lang="en-US" sz="2800" kern="1200">
            <a:latin typeface="Lato"/>
            <a:ea typeface="Lato"/>
            <a:cs typeface="Lato"/>
          </a:endParaRPr>
        </a:p>
        <a:p>
          <a:pPr marL="285750" lvl="1" indent="-285750" algn="l" defTabSz="1244600">
            <a:lnSpc>
              <a:spcPct val="90000"/>
            </a:lnSpc>
            <a:spcBef>
              <a:spcPct val="0"/>
            </a:spcBef>
            <a:spcAft>
              <a:spcPct val="15000"/>
            </a:spcAft>
            <a:buChar char="•"/>
          </a:pPr>
          <a:endParaRPr lang="en-US" sz="2800" kern="1200">
            <a:latin typeface="Lato"/>
            <a:ea typeface="Lato"/>
            <a:cs typeface="Lato"/>
          </a:endParaRPr>
        </a:p>
        <a:p>
          <a:pPr marL="285750" lvl="1" indent="-285750" algn="l" defTabSz="1244600" rtl="0">
            <a:lnSpc>
              <a:spcPct val="90000"/>
            </a:lnSpc>
            <a:spcBef>
              <a:spcPct val="0"/>
            </a:spcBef>
            <a:spcAft>
              <a:spcPct val="15000"/>
            </a:spcAft>
            <a:buChar char="•"/>
          </a:pPr>
          <a:endParaRPr lang="en-US" sz="2800" kern="1200">
            <a:latin typeface="Lato"/>
            <a:ea typeface="Lato"/>
            <a:cs typeface="Lato"/>
          </a:endParaRPr>
        </a:p>
        <a:p>
          <a:pPr marL="285750" lvl="1" indent="-285750" algn="l" defTabSz="1244600" rtl="0">
            <a:lnSpc>
              <a:spcPct val="90000"/>
            </a:lnSpc>
            <a:spcBef>
              <a:spcPct val="0"/>
            </a:spcBef>
            <a:spcAft>
              <a:spcPct val="15000"/>
            </a:spcAft>
            <a:buChar char="•"/>
          </a:pPr>
          <a:endParaRPr lang="en-US" sz="2800" kern="1200">
            <a:latin typeface="Lato"/>
            <a:ea typeface="Lato"/>
            <a:cs typeface="Lato"/>
          </a:endParaRPr>
        </a:p>
      </dsp:txBody>
      <dsp:txXfrm>
        <a:off x="0" y="459061"/>
        <a:ext cx="5190897" cy="4321800"/>
      </dsp:txXfrm>
    </dsp:sp>
    <dsp:sp modelId="{46AB6EC7-93C0-416B-A371-0F85B074D40A}">
      <dsp:nvSpPr>
        <dsp:cNvPr id="0" name=""/>
        <dsp:cNvSpPr/>
      </dsp:nvSpPr>
      <dsp:spPr>
        <a:xfrm>
          <a:off x="259544" y="45781"/>
          <a:ext cx="3633627" cy="8265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342" tIns="0" rIns="137342" bIns="0" numCol="1" spcCol="1270" anchor="ctr" anchorCtr="0">
          <a:noAutofit/>
        </a:bodyPr>
        <a:lstStyle/>
        <a:p>
          <a:pPr marL="0" lvl="0" indent="0" algn="l" defTabSz="1244600" rtl="0">
            <a:lnSpc>
              <a:spcPct val="90000"/>
            </a:lnSpc>
            <a:spcBef>
              <a:spcPct val="0"/>
            </a:spcBef>
            <a:spcAft>
              <a:spcPct val="35000"/>
            </a:spcAft>
            <a:buNone/>
          </a:pPr>
          <a:r>
            <a:rPr lang="en-US" sz="2800" kern="1200">
              <a:latin typeface="Lato"/>
              <a:ea typeface="Lato"/>
              <a:cs typeface="Lato"/>
            </a:rPr>
            <a:t>Cloud</a:t>
          </a:r>
        </a:p>
      </dsp:txBody>
      <dsp:txXfrm>
        <a:off x="299893" y="86130"/>
        <a:ext cx="3552929" cy="7458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24CA7-6F89-4E99-B84C-D46153A3F72C}">
      <dsp:nvSpPr>
        <dsp:cNvPr id="0" name=""/>
        <dsp:cNvSpPr/>
      </dsp:nvSpPr>
      <dsp:spPr>
        <a:xfrm>
          <a:off x="0" y="521746"/>
          <a:ext cx="5519465" cy="429975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8372" tIns="728980" rIns="428372" bIns="248920" numCol="1" spcCol="1270" anchor="t" anchorCtr="0">
          <a:noAutofit/>
        </a:bodyPr>
        <a:lstStyle/>
        <a:p>
          <a:pPr marL="285750" lvl="1" indent="-285750" algn="l" defTabSz="1555750">
            <a:lnSpc>
              <a:spcPct val="90000"/>
            </a:lnSpc>
            <a:spcBef>
              <a:spcPct val="0"/>
            </a:spcBef>
            <a:spcAft>
              <a:spcPct val="15000"/>
            </a:spcAft>
            <a:buChar char="•"/>
          </a:pPr>
          <a:endParaRPr lang="en-US" sz="3500" kern="1200">
            <a:latin typeface="Lato"/>
            <a:ea typeface="Lato"/>
            <a:cs typeface="Lato"/>
          </a:endParaRPr>
        </a:p>
        <a:p>
          <a:pPr marL="285750" lvl="1" indent="-285750" algn="l" defTabSz="1555750">
            <a:lnSpc>
              <a:spcPct val="90000"/>
            </a:lnSpc>
            <a:spcBef>
              <a:spcPct val="0"/>
            </a:spcBef>
            <a:spcAft>
              <a:spcPct val="15000"/>
            </a:spcAft>
            <a:buChar char="•"/>
          </a:pPr>
          <a:endParaRPr lang="en-US" sz="3500" kern="1200">
            <a:latin typeface="Lato"/>
            <a:ea typeface="Lato"/>
            <a:cs typeface="Lato"/>
          </a:endParaRPr>
        </a:p>
        <a:p>
          <a:pPr marL="285750" lvl="1" indent="-285750" algn="l" defTabSz="1555750">
            <a:lnSpc>
              <a:spcPct val="90000"/>
            </a:lnSpc>
            <a:spcBef>
              <a:spcPct val="0"/>
            </a:spcBef>
            <a:spcAft>
              <a:spcPct val="15000"/>
            </a:spcAft>
            <a:buChar char="•"/>
          </a:pPr>
          <a:endParaRPr lang="en-US" sz="3500" kern="1200">
            <a:latin typeface="Lato"/>
            <a:ea typeface="Lato"/>
            <a:cs typeface="Lato"/>
          </a:endParaRPr>
        </a:p>
        <a:p>
          <a:pPr marL="285750" lvl="1" indent="-285750" algn="l" defTabSz="1555750">
            <a:lnSpc>
              <a:spcPct val="90000"/>
            </a:lnSpc>
            <a:spcBef>
              <a:spcPct val="0"/>
            </a:spcBef>
            <a:spcAft>
              <a:spcPct val="15000"/>
            </a:spcAft>
            <a:buChar char="•"/>
          </a:pPr>
          <a:endParaRPr lang="en-US" sz="3500" kern="1200">
            <a:latin typeface="Lato"/>
            <a:ea typeface="Lato"/>
            <a:cs typeface="Lato"/>
          </a:endParaRPr>
        </a:p>
        <a:p>
          <a:pPr marL="285750" lvl="1" indent="-285750" algn="l" defTabSz="1555750">
            <a:lnSpc>
              <a:spcPct val="90000"/>
            </a:lnSpc>
            <a:spcBef>
              <a:spcPct val="0"/>
            </a:spcBef>
            <a:spcAft>
              <a:spcPct val="15000"/>
            </a:spcAft>
            <a:buChar char="•"/>
          </a:pPr>
          <a:endParaRPr lang="en-US" sz="3500" kern="1200">
            <a:latin typeface="Lato"/>
            <a:ea typeface="Lato"/>
            <a:cs typeface="Lato"/>
          </a:endParaRPr>
        </a:p>
        <a:p>
          <a:pPr marL="285750" lvl="1" indent="-285750" algn="l" defTabSz="1555750">
            <a:lnSpc>
              <a:spcPct val="90000"/>
            </a:lnSpc>
            <a:spcBef>
              <a:spcPct val="0"/>
            </a:spcBef>
            <a:spcAft>
              <a:spcPct val="15000"/>
            </a:spcAft>
            <a:buChar char="•"/>
          </a:pPr>
          <a:endParaRPr lang="en-US" sz="3500" kern="1200">
            <a:latin typeface="Lato"/>
            <a:ea typeface="Lato"/>
            <a:cs typeface="Lato"/>
          </a:endParaRPr>
        </a:p>
      </dsp:txBody>
      <dsp:txXfrm>
        <a:off x="0" y="521746"/>
        <a:ext cx="5519465" cy="4299750"/>
      </dsp:txXfrm>
    </dsp:sp>
    <dsp:sp modelId="{C76D206E-D607-4A0B-ABAE-46F5A0088685}">
      <dsp:nvSpPr>
        <dsp:cNvPr id="0" name=""/>
        <dsp:cNvSpPr/>
      </dsp:nvSpPr>
      <dsp:spPr>
        <a:xfrm>
          <a:off x="275973" y="5146"/>
          <a:ext cx="3863625" cy="1033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36" tIns="0" rIns="146036" bIns="0" numCol="1" spcCol="1270" anchor="ctr" anchorCtr="0">
          <a:noAutofit/>
        </a:bodyPr>
        <a:lstStyle/>
        <a:p>
          <a:pPr marL="0" lvl="0" indent="0" algn="l" defTabSz="1555750" rtl="0">
            <a:lnSpc>
              <a:spcPct val="90000"/>
            </a:lnSpc>
            <a:spcBef>
              <a:spcPct val="0"/>
            </a:spcBef>
            <a:spcAft>
              <a:spcPct val="35000"/>
            </a:spcAft>
            <a:buNone/>
          </a:pPr>
          <a:r>
            <a:rPr lang="en-US" sz="3500" kern="1200">
              <a:latin typeface="Lato"/>
              <a:ea typeface="Lato"/>
              <a:cs typeface="Lato"/>
            </a:rPr>
            <a:t>Web Interface </a:t>
          </a:r>
        </a:p>
      </dsp:txBody>
      <dsp:txXfrm>
        <a:off x="326410" y="55583"/>
        <a:ext cx="3762751" cy="9323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24CA7-6F89-4E99-B84C-D46153A3F72C}">
      <dsp:nvSpPr>
        <dsp:cNvPr id="0" name=""/>
        <dsp:cNvSpPr/>
      </dsp:nvSpPr>
      <dsp:spPr>
        <a:xfrm>
          <a:off x="0" y="493801"/>
          <a:ext cx="5190897" cy="4296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871" tIns="645668" rIns="402871" bIns="220472" numCol="1" spcCol="1270" anchor="t" anchorCtr="0">
          <a:noAutofit/>
        </a:bodyPr>
        <a:lstStyle/>
        <a:p>
          <a:pPr marL="285750" lvl="1" indent="-285750" algn="l" defTabSz="1377950">
            <a:lnSpc>
              <a:spcPct val="90000"/>
            </a:lnSpc>
            <a:spcBef>
              <a:spcPct val="0"/>
            </a:spcBef>
            <a:spcAft>
              <a:spcPct val="15000"/>
            </a:spcAft>
            <a:buChar char="•"/>
          </a:pPr>
          <a:endParaRPr lang="en-US" sz="3100" kern="1200">
            <a:latin typeface="Lato"/>
            <a:ea typeface="Lato"/>
            <a:cs typeface="Lato"/>
          </a:endParaRPr>
        </a:p>
        <a:p>
          <a:pPr marL="285750" lvl="1" indent="-285750" algn="l" defTabSz="1377950">
            <a:lnSpc>
              <a:spcPct val="90000"/>
            </a:lnSpc>
            <a:spcBef>
              <a:spcPct val="0"/>
            </a:spcBef>
            <a:spcAft>
              <a:spcPct val="15000"/>
            </a:spcAft>
            <a:buChar char="•"/>
          </a:pPr>
          <a:endParaRPr lang="en-US" sz="3100" kern="1200">
            <a:latin typeface="Lato"/>
            <a:ea typeface="Lato"/>
            <a:cs typeface="Lato"/>
          </a:endParaRPr>
        </a:p>
        <a:p>
          <a:pPr marL="285750" lvl="1" indent="-285750" algn="l" defTabSz="1377950">
            <a:lnSpc>
              <a:spcPct val="90000"/>
            </a:lnSpc>
            <a:spcBef>
              <a:spcPct val="0"/>
            </a:spcBef>
            <a:spcAft>
              <a:spcPct val="15000"/>
            </a:spcAft>
            <a:buChar char="•"/>
          </a:pPr>
          <a:endParaRPr lang="en-US" sz="3100" kern="1200">
            <a:latin typeface="Lato"/>
            <a:ea typeface="Lato"/>
            <a:cs typeface="Lato"/>
          </a:endParaRPr>
        </a:p>
        <a:p>
          <a:pPr marL="285750" lvl="1" indent="-285750" algn="l" defTabSz="1377950">
            <a:lnSpc>
              <a:spcPct val="90000"/>
            </a:lnSpc>
            <a:spcBef>
              <a:spcPct val="0"/>
            </a:spcBef>
            <a:spcAft>
              <a:spcPct val="15000"/>
            </a:spcAft>
            <a:buChar char="•"/>
          </a:pPr>
          <a:endParaRPr lang="en-US" sz="3100" kern="1200">
            <a:latin typeface="Lato"/>
            <a:ea typeface="Lato"/>
            <a:cs typeface="Lato"/>
          </a:endParaRPr>
        </a:p>
        <a:p>
          <a:pPr marL="285750" lvl="1" indent="-285750" algn="l" defTabSz="1377950">
            <a:lnSpc>
              <a:spcPct val="90000"/>
            </a:lnSpc>
            <a:spcBef>
              <a:spcPct val="0"/>
            </a:spcBef>
            <a:spcAft>
              <a:spcPct val="15000"/>
            </a:spcAft>
            <a:buChar char="•"/>
          </a:pPr>
          <a:endParaRPr lang="en-US" sz="3100" kern="1200">
            <a:latin typeface="Lato"/>
            <a:ea typeface="Lato"/>
            <a:cs typeface="Lato"/>
          </a:endParaRPr>
        </a:p>
        <a:p>
          <a:pPr marL="285750" lvl="1" indent="-285750" algn="l" defTabSz="1377950">
            <a:lnSpc>
              <a:spcPct val="90000"/>
            </a:lnSpc>
            <a:spcBef>
              <a:spcPct val="0"/>
            </a:spcBef>
            <a:spcAft>
              <a:spcPct val="15000"/>
            </a:spcAft>
            <a:buChar char="•"/>
          </a:pPr>
          <a:endParaRPr lang="en-US" sz="3100" kern="1200">
            <a:latin typeface="Lato"/>
            <a:ea typeface="Lato"/>
            <a:cs typeface="Lato"/>
          </a:endParaRPr>
        </a:p>
        <a:p>
          <a:pPr marL="285750" lvl="1" indent="-285750" algn="l" defTabSz="1377950" rtl="0">
            <a:lnSpc>
              <a:spcPct val="90000"/>
            </a:lnSpc>
            <a:spcBef>
              <a:spcPct val="0"/>
            </a:spcBef>
            <a:spcAft>
              <a:spcPct val="15000"/>
            </a:spcAft>
            <a:buChar char="•"/>
          </a:pPr>
          <a:endParaRPr lang="en-US" sz="3100" kern="1200">
            <a:latin typeface="Lato"/>
            <a:ea typeface="Lato"/>
            <a:cs typeface="Lato"/>
          </a:endParaRPr>
        </a:p>
      </dsp:txBody>
      <dsp:txXfrm>
        <a:off x="0" y="493801"/>
        <a:ext cx="5190897" cy="4296600"/>
      </dsp:txXfrm>
    </dsp:sp>
    <dsp:sp modelId="{C76D206E-D607-4A0B-ABAE-46F5A0088685}">
      <dsp:nvSpPr>
        <dsp:cNvPr id="0" name=""/>
        <dsp:cNvSpPr/>
      </dsp:nvSpPr>
      <dsp:spPr>
        <a:xfrm>
          <a:off x="259544" y="36241"/>
          <a:ext cx="3633627" cy="9151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342" tIns="0" rIns="137342" bIns="0" numCol="1" spcCol="1270" anchor="ctr" anchorCtr="0">
          <a:noAutofit/>
        </a:bodyPr>
        <a:lstStyle/>
        <a:p>
          <a:pPr marL="0" lvl="0" indent="0" algn="l" defTabSz="1377950" rtl="0">
            <a:lnSpc>
              <a:spcPct val="90000"/>
            </a:lnSpc>
            <a:spcBef>
              <a:spcPct val="0"/>
            </a:spcBef>
            <a:spcAft>
              <a:spcPct val="35000"/>
            </a:spcAft>
            <a:buNone/>
          </a:pPr>
          <a:r>
            <a:rPr lang="en-US" sz="3100" kern="1200">
              <a:latin typeface="Lato"/>
              <a:ea typeface="Lato"/>
              <a:cs typeface="Lato"/>
            </a:rPr>
            <a:t>Database</a:t>
          </a:r>
        </a:p>
      </dsp:txBody>
      <dsp:txXfrm>
        <a:off x="304216" y="80913"/>
        <a:ext cx="3544283" cy="8257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B7DAE-43C8-4AA2-B05C-D14C6DF6CD75}">
      <dsp:nvSpPr>
        <dsp:cNvPr id="0" name=""/>
        <dsp:cNvSpPr/>
      </dsp:nvSpPr>
      <dsp:spPr>
        <a:xfrm>
          <a:off x="0" y="231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D956A2-B528-4A0A-9EE8-417750FEE177}">
      <dsp:nvSpPr>
        <dsp:cNvPr id="0" name=""/>
        <dsp:cNvSpPr/>
      </dsp:nvSpPr>
      <dsp:spPr>
        <a:xfrm>
          <a:off x="355657" y="266858"/>
          <a:ext cx="646650" cy="64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1F5232-EEE6-4E76-8EDE-A8AE40E2158F}">
      <dsp:nvSpPr>
        <dsp:cNvPr id="0" name=""/>
        <dsp:cNvSpPr/>
      </dsp:nvSpPr>
      <dsp:spPr>
        <a:xfrm>
          <a:off x="1357965" y="231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100000"/>
            </a:lnSpc>
            <a:spcBef>
              <a:spcPct val="0"/>
            </a:spcBef>
            <a:spcAft>
              <a:spcPct val="35000"/>
            </a:spcAft>
            <a:buNone/>
          </a:pPr>
          <a:r>
            <a:rPr lang="en-US" sz="2200" kern="1200"/>
            <a:t>Hospitals</a:t>
          </a:r>
        </a:p>
      </dsp:txBody>
      <dsp:txXfrm>
        <a:off x="1357965" y="2319"/>
        <a:ext cx="4887299" cy="1175727"/>
      </dsp:txXfrm>
    </dsp:sp>
    <dsp:sp modelId="{DBDF1FAC-1BFF-4CE3-96B4-1ABE156758DD}">
      <dsp:nvSpPr>
        <dsp:cNvPr id="0" name=""/>
        <dsp:cNvSpPr/>
      </dsp:nvSpPr>
      <dsp:spPr>
        <a:xfrm>
          <a:off x="0" y="147197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576473-0538-4BEE-A16A-F99DBB59F0FC}">
      <dsp:nvSpPr>
        <dsp:cNvPr id="0" name=""/>
        <dsp:cNvSpPr/>
      </dsp:nvSpPr>
      <dsp:spPr>
        <a:xfrm>
          <a:off x="355657" y="1736518"/>
          <a:ext cx="646650" cy="646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A13A5F-392C-43EC-BC6D-19A725409DD6}">
      <dsp:nvSpPr>
        <dsp:cNvPr id="0" name=""/>
        <dsp:cNvSpPr/>
      </dsp:nvSpPr>
      <dsp:spPr>
        <a:xfrm>
          <a:off x="1357965" y="147197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100000"/>
            </a:lnSpc>
            <a:spcBef>
              <a:spcPct val="0"/>
            </a:spcBef>
            <a:spcAft>
              <a:spcPct val="35000"/>
            </a:spcAft>
            <a:buNone/>
          </a:pPr>
          <a:r>
            <a:rPr lang="en-US" sz="2200" kern="1200"/>
            <a:t>Independent Doctors/ Health Care providers</a:t>
          </a:r>
        </a:p>
      </dsp:txBody>
      <dsp:txXfrm>
        <a:off x="1357965" y="1471979"/>
        <a:ext cx="4887299" cy="1175727"/>
      </dsp:txXfrm>
    </dsp:sp>
    <dsp:sp modelId="{83E63B89-8BF4-419C-B39B-3943B9F2B418}">
      <dsp:nvSpPr>
        <dsp:cNvPr id="0" name=""/>
        <dsp:cNvSpPr/>
      </dsp:nvSpPr>
      <dsp:spPr>
        <a:xfrm>
          <a:off x="0" y="294163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7F8E7C-D7D5-4FC3-8079-754D15407C1D}">
      <dsp:nvSpPr>
        <dsp:cNvPr id="0" name=""/>
        <dsp:cNvSpPr/>
      </dsp:nvSpPr>
      <dsp:spPr>
        <a:xfrm>
          <a:off x="355657" y="3206178"/>
          <a:ext cx="646650" cy="64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0A5A6A-4E1C-4D79-88B6-F2352509070C}">
      <dsp:nvSpPr>
        <dsp:cNvPr id="0" name=""/>
        <dsp:cNvSpPr/>
      </dsp:nvSpPr>
      <dsp:spPr>
        <a:xfrm>
          <a:off x="1357965" y="294163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100000"/>
            </a:lnSpc>
            <a:spcBef>
              <a:spcPct val="0"/>
            </a:spcBef>
            <a:spcAft>
              <a:spcPct val="35000"/>
            </a:spcAft>
            <a:buNone/>
          </a:pPr>
          <a:r>
            <a:rPr lang="en-US" sz="2200" kern="1200"/>
            <a:t>Insurance Companies</a:t>
          </a:r>
        </a:p>
      </dsp:txBody>
      <dsp:txXfrm>
        <a:off x="1357965" y="2941639"/>
        <a:ext cx="4887299" cy="1175727"/>
      </dsp:txXfrm>
    </dsp:sp>
    <dsp:sp modelId="{F5CC25FC-320E-41B0-AF75-BE5626E5C026}">
      <dsp:nvSpPr>
        <dsp:cNvPr id="0" name=""/>
        <dsp:cNvSpPr/>
      </dsp:nvSpPr>
      <dsp:spPr>
        <a:xfrm>
          <a:off x="0" y="441129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A06BB1-95EB-4A45-97CF-CFC198AD070B}">
      <dsp:nvSpPr>
        <dsp:cNvPr id="0" name=""/>
        <dsp:cNvSpPr/>
      </dsp:nvSpPr>
      <dsp:spPr>
        <a:xfrm>
          <a:off x="355657" y="4675838"/>
          <a:ext cx="646650" cy="6466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8C2C79-5C8C-4ED0-9E60-F9E649C4E3E3}">
      <dsp:nvSpPr>
        <dsp:cNvPr id="0" name=""/>
        <dsp:cNvSpPr/>
      </dsp:nvSpPr>
      <dsp:spPr>
        <a:xfrm>
          <a:off x="1357965" y="441129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100000"/>
            </a:lnSpc>
            <a:spcBef>
              <a:spcPct val="0"/>
            </a:spcBef>
            <a:spcAft>
              <a:spcPct val="35000"/>
            </a:spcAft>
            <a:buNone/>
          </a:pPr>
          <a:r>
            <a:rPr lang="en-US" sz="2200" kern="1200"/>
            <a:t>Imaging Companies </a:t>
          </a:r>
        </a:p>
      </dsp:txBody>
      <dsp:txXfrm>
        <a:off x="1357965" y="4411299"/>
        <a:ext cx="4887299" cy="11757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41200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7340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84337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02490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95624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53762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97206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99561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0493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4713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45631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3/19/2024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68000276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microsoft.com/office/2018/10/relationships/comments" Target="../comments/modernComment_103_3ACEF5AB.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8/10/relationships/comments" Target="../comments/modernComment_105_2BF0A47E.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0E_B89A9B6E.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08_6F23F6AA.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image" Target="../media/image15.png"/><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diagramData" Target="../diagrams/data2.xml"/><Relationship Id="rId16" Type="http://schemas.openxmlformats.org/officeDocument/2006/relationships/image" Target="../media/image18.svg"/><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image" Target="../media/image17.png"/><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hyperlink" Target="http://www.pngall.com/database-png" TargetMode="External"/><Relationship Id="rId18" Type="http://schemas.openxmlformats.org/officeDocument/2006/relationships/image" Target="../media/image24.jpeg"/><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image" Target="../media/image20.png"/><Relationship Id="rId17" Type="http://schemas.openxmlformats.org/officeDocument/2006/relationships/image" Target="../media/image23.png"/><Relationship Id="rId2" Type="http://schemas.openxmlformats.org/officeDocument/2006/relationships/diagramData" Target="../diagrams/data4.xml"/><Relationship Id="rId16" Type="http://schemas.openxmlformats.org/officeDocument/2006/relationships/image" Target="../media/image22.png"/><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hyperlink" Target="https://www.pngall.com/website-png/download/37694" TargetMode="External"/><Relationship Id="rId10" Type="http://schemas.openxmlformats.org/officeDocument/2006/relationships/diagramColors" Target="../diagrams/colors5.xml"/><Relationship Id="rId19" Type="http://schemas.openxmlformats.org/officeDocument/2006/relationships/image" Target="../media/image25.png"/><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69750" y="684945"/>
            <a:ext cx="3935275" cy="4311383"/>
          </a:xfrm>
        </p:spPr>
        <p:txBody>
          <a:bodyPr anchor="ctr">
            <a:normAutofit/>
          </a:bodyPr>
          <a:lstStyle/>
          <a:p>
            <a:pPr algn="l"/>
            <a:r>
              <a:rPr lang="en-US" sz="4000">
                <a:latin typeface="Lato"/>
                <a:ea typeface="Lato"/>
                <a:cs typeface="Lato"/>
              </a:rPr>
              <a:t>Medical Imaging Enterprise System</a:t>
            </a:r>
          </a:p>
        </p:txBody>
      </p:sp>
      <p:sp>
        <p:nvSpPr>
          <p:cNvPr id="3" name="Subtitle 2"/>
          <p:cNvSpPr>
            <a:spLocks noGrp="1"/>
          </p:cNvSpPr>
          <p:nvPr>
            <p:ph type="subTitle" idx="1"/>
          </p:nvPr>
        </p:nvSpPr>
        <p:spPr>
          <a:xfrm>
            <a:off x="8079475" y="5828978"/>
            <a:ext cx="3520854" cy="676071"/>
          </a:xfrm>
        </p:spPr>
        <p:txBody>
          <a:bodyPr vert="horz" lIns="91440" tIns="45720" rIns="91440" bIns="45720" rtlCol="0" anchor="ctr">
            <a:normAutofit fontScale="92500" lnSpcReduction="20000"/>
          </a:bodyPr>
          <a:lstStyle/>
          <a:p>
            <a:pPr algn="l"/>
            <a:r>
              <a:rPr lang="en-US" sz="2000">
                <a:latin typeface="Lato"/>
                <a:ea typeface="Lato"/>
                <a:cs typeface="Lato"/>
              </a:rPr>
              <a:t>SEP 2024 – Project Proposal</a:t>
            </a:r>
          </a:p>
          <a:p>
            <a:pPr algn="l"/>
            <a:r>
              <a:rPr lang="en-US" sz="2000">
                <a:latin typeface="Lato"/>
                <a:ea typeface="Lato"/>
                <a:cs typeface="Lato"/>
              </a:rPr>
              <a:t>Group 002</a:t>
            </a:r>
          </a:p>
          <a:p>
            <a:pPr algn="l"/>
            <a:endParaRPr lang="en-US" sz="2000">
              <a:latin typeface="Lato"/>
              <a:ea typeface="Lato"/>
              <a:cs typeface="Lato"/>
            </a:endParaRPr>
          </a:p>
        </p:txBody>
      </p:sp>
      <p:pic>
        <p:nvPicPr>
          <p:cNvPr id="4" name="Picture 3" descr="A group of people in a room with a machine&#10;&#10;Description automatically generated">
            <a:extLst>
              <a:ext uri="{FF2B5EF4-FFF2-40B4-BE49-F238E27FC236}">
                <a16:creationId xmlns:a16="http://schemas.microsoft.com/office/drawing/2014/main" id="{F8CADAB4-008C-095A-1DB4-2B6D6AB0EB50}"/>
              </a:ext>
            </a:extLst>
          </p:cNvPr>
          <p:cNvPicPr>
            <a:picLocks noChangeAspect="1"/>
          </p:cNvPicPr>
          <p:nvPr/>
        </p:nvPicPr>
        <p:blipFill rotWithShape="1">
          <a:blip r:embed="rId2"/>
          <a:srcRect r="-3" b="9425"/>
          <a:stretch/>
        </p:blipFill>
        <p:spPr>
          <a:xfrm>
            <a:off x="-2" y="10"/>
            <a:ext cx="7571799" cy="6857989"/>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D9D29E2-15FE-87E7-2AB7-5F06AD6696CD}"/>
              </a:ext>
            </a:extLst>
          </p:cNvPr>
          <p:cNvSpPr>
            <a:spLocks noGrp="1"/>
          </p:cNvSpPr>
          <p:nvPr>
            <p:ph type="title"/>
          </p:nvPr>
        </p:nvSpPr>
        <p:spPr>
          <a:xfrm>
            <a:off x="479394" y="1070800"/>
            <a:ext cx="3939688" cy="5583126"/>
          </a:xfrm>
        </p:spPr>
        <p:txBody>
          <a:bodyPr>
            <a:normAutofit/>
          </a:bodyPr>
          <a:lstStyle/>
          <a:p>
            <a:pPr algn="r"/>
            <a:r>
              <a:rPr lang="en-US" sz="5000">
                <a:latin typeface="Lato"/>
                <a:ea typeface="Lato"/>
                <a:cs typeface="Lato"/>
              </a:rPr>
              <a:t>Stakeholders</a:t>
            </a:r>
          </a:p>
        </p:txBody>
      </p:sp>
      <p:cxnSp>
        <p:nvCxnSpPr>
          <p:cNvPr id="21" name="Straight Connector 2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7" name="Content Placeholder 2">
            <a:extLst>
              <a:ext uri="{FF2B5EF4-FFF2-40B4-BE49-F238E27FC236}">
                <a16:creationId xmlns:a16="http://schemas.microsoft.com/office/drawing/2014/main" id="{504B2BBA-EEAB-BBAB-26F2-25CCF3E382A1}"/>
              </a:ext>
            </a:extLst>
          </p:cNvPr>
          <p:cNvGraphicFramePr>
            <a:graphicFrameLocks noGrp="1"/>
          </p:cNvGraphicFramePr>
          <p:nvPr>
            <p:ph idx="1"/>
            <p:extLst>
              <p:ext uri="{D42A27DB-BD31-4B8C-83A1-F6EECF244321}">
                <p14:modId xmlns:p14="http://schemas.microsoft.com/office/powerpoint/2010/main" val="1211316441"/>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6641835"/>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80DC0-AB35-9E3B-AE58-59D81D86C74A}"/>
              </a:ext>
            </a:extLst>
          </p:cNvPr>
          <p:cNvSpPr>
            <a:spLocks noGrp="1"/>
          </p:cNvSpPr>
          <p:nvPr>
            <p:ph type="title"/>
          </p:nvPr>
        </p:nvSpPr>
        <p:spPr>
          <a:xfrm>
            <a:off x="661537" y="401054"/>
            <a:ext cx="5334197" cy="678874"/>
          </a:xfrm>
        </p:spPr>
        <p:txBody>
          <a:bodyPr anchor="ctr">
            <a:normAutofit/>
          </a:bodyPr>
          <a:lstStyle/>
          <a:p>
            <a:r>
              <a:rPr lang="en-US" sz="4000">
                <a:latin typeface="Lato"/>
                <a:ea typeface="Lato"/>
                <a:cs typeface="Lato"/>
              </a:rPr>
              <a:t>The Team</a:t>
            </a:r>
          </a:p>
        </p:txBody>
      </p:sp>
      <p:pic>
        <p:nvPicPr>
          <p:cNvPr id="4" name="Picture 3" descr="A person smiling in a blue shirt and tie&#10;&#10;Description automatically generated">
            <a:extLst>
              <a:ext uri="{FF2B5EF4-FFF2-40B4-BE49-F238E27FC236}">
                <a16:creationId xmlns:a16="http://schemas.microsoft.com/office/drawing/2014/main" id="{89A091AA-96E9-FB16-B1CB-CA0E778826AF}"/>
              </a:ext>
            </a:extLst>
          </p:cNvPr>
          <p:cNvPicPr>
            <a:picLocks noChangeAspect="1"/>
          </p:cNvPicPr>
          <p:nvPr/>
        </p:nvPicPr>
        <p:blipFill>
          <a:blip r:embed="rId3"/>
          <a:stretch>
            <a:fillRect/>
          </a:stretch>
        </p:blipFill>
        <p:spPr>
          <a:xfrm>
            <a:off x="5872690" y="2090807"/>
            <a:ext cx="2661349" cy="2581319"/>
          </a:xfrm>
          <a:prstGeom prst="roundRect">
            <a:avLst/>
          </a:prstGeom>
        </p:spPr>
      </p:pic>
      <p:pic>
        <p:nvPicPr>
          <p:cNvPr id="6" name="Picture 5" descr="A person smiling at camera&#10;&#10;Description automatically generated">
            <a:extLst>
              <a:ext uri="{FF2B5EF4-FFF2-40B4-BE49-F238E27FC236}">
                <a16:creationId xmlns:a16="http://schemas.microsoft.com/office/drawing/2014/main" id="{759ABC0E-3F21-F6DE-A590-F74D942C0282}"/>
              </a:ext>
            </a:extLst>
          </p:cNvPr>
          <p:cNvPicPr>
            <a:picLocks noChangeAspect="1"/>
          </p:cNvPicPr>
          <p:nvPr/>
        </p:nvPicPr>
        <p:blipFill>
          <a:blip r:embed="rId4"/>
          <a:stretch>
            <a:fillRect/>
          </a:stretch>
        </p:blipFill>
        <p:spPr>
          <a:xfrm>
            <a:off x="1323658" y="2094347"/>
            <a:ext cx="1976148" cy="2576819"/>
          </a:xfrm>
          <a:prstGeom prst="roundRect">
            <a:avLst/>
          </a:prstGeom>
        </p:spPr>
      </p:pic>
      <p:pic>
        <p:nvPicPr>
          <p:cNvPr id="7" name="Picture 6" descr="A person smiling at the camera&#10;&#10;Description automatically generated">
            <a:extLst>
              <a:ext uri="{FF2B5EF4-FFF2-40B4-BE49-F238E27FC236}">
                <a16:creationId xmlns:a16="http://schemas.microsoft.com/office/drawing/2014/main" id="{1ADA4D0B-07A2-291A-EC5B-09BA5373BE1A}"/>
              </a:ext>
            </a:extLst>
          </p:cNvPr>
          <p:cNvPicPr>
            <a:picLocks noChangeAspect="1"/>
          </p:cNvPicPr>
          <p:nvPr/>
        </p:nvPicPr>
        <p:blipFill>
          <a:blip r:embed="rId5"/>
          <a:stretch>
            <a:fillRect/>
          </a:stretch>
        </p:blipFill>
        <p:spPr>
          <a:xfrm>
            <a:off x="3702184" y="2091862"/>
            <a:ext cx="1795645" cy="2586647"/>
          </a:xfrm>
          <a:prstGeom prst="roundRect">
            <a:avLst/>
          </a:prstGeom>
        </p:spPr>
      </p:pic>
      <p:pic>
        <p:nvPicPr>
          <p:cNvPr id="8" name="Picture 7" descr="A person in a suit&#10;&#10;Description automatically generated">
            <a:extLst>
              <a:ext uri="{FF2B5EF4-FFF2-40B4-BE49-F238E27FC236}">
                <a16:creationId xmlns:a16="http://schemas.microsoft.com/office/drawing/2014/main" id="{7DA653FC-BA86-298A-0373-B432E76047C7}"/>
              </a:ext>
            </a:extLst>
          </p:cNvPr>
          <p:cNvPicPr>
            <a:picLocks noChangeAspect="1"/>
          </p:cNvPicPr>
          <p:nvPr/>
        </p:nvPicPr>
        <p:blipFill>
          <a:blip r:embed="rId6"/>
          <a:stretch>
            <a:fillRect/>
          </a:stretch>
        </p:blipFill>
        <p:spPr>
          <a:xfrm>
            <a:off x="8922130" y="2103194"/>
            <a:ext cx="2051044" cy="2574902"/>
          </a:xfrm>
          <a:prstGeom prst="roundRect">
            <a:avLst/>
          </a:prstGeom>
        </p:spPr>
      </p:pic>
      <p:sp>
        <p:nvSpPr>
          <p:cNvPr id="12" name="TextBox 11">
            <a:extLst>
              <a:ext uri="{FF2B5EF4-FFF2-40B4-BE49-F238E27FC236}">
                <a16:creationId xmlns:a16="http://schemas.microsoft.com/office/drawing/2014/main" id="{F5982819-A69A-183E-A7A4-28F93AD89B90}"/>
              </a:ext>
            </a:extLst>
          </p:cNvPr>
          <p:cNvSpPr txBox="1"/>
          <p:nvPr/>
        </p:nvSpPr>
        <p:spPr>
          <a:xfrm>
            <a:off x="1230453" y="4739779"/>
            <a:ext cx="215711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Lato"/>
                <a:ea typeface="Lato"/>
                <a:cs typeface="Lato"/>
              </a:rPr>
              <a:t>Audrey Powers</a:t>
            </a:r>
          </a:p>
          <a:p>
            <a:pPr algn="ctr"/>
            <a:r>
              <a:rPr lang="en-US" i="1">
                <a:solidFill>
                  <a:schemeClr val="tx1">
                    <a:lumMod val="50000"/>
                    <a:lumOff val="50000"/>
                  </a:schemeClr>
                </a:solidFill>
                <a:latin typeface="Lato"/>
                <a:ea typeface="Lato"/>
                <a:cs typeface="Lato"/>
              </a:rPr>
              <a:t>Masters of Computer Science</a:t>
            </a:r>
            <a:endParaRPr lang="en-US">
              <a:solidFill>
                <a:schemeClr val="tx1">
                  <a:lumMod val="50000"/>
                  <a:lumOff val="50000"/>
                </a:schemeClr>
              </a:solidFill>
              <a:latin typeface="Lato"/>
              <a:ea typeface="Lato"/>
              <a:cs typeface="Lato"/>
            </a:endParaRPr>
          </a:p>
        </p:txBody>
      </p:sp>
      <p:sp>
        <p:nvSpPr>
          <p:cNvPr id="14" name="TextBox 13">
            <a:extLst>
              <a:ext uri="{FF2B5EF4-FFF2-40B4-BE49-F238E27FC236}">
                <a16:creationId xmlns:a16="http://schemas.microsoft.com/office/drawing/2014/main" id="{7683D8FF-A2F4-D516-E47D-96681EEAB138}"/>
              </a:ext>
            </a:extLst>
          </p:cNvPr>
          <p:cNvSpPr txBox="1"/>
          <p:nvPr/>
        </p:nvSpPr>
        <p:spPr>
          <a:xfrm>
            <a:off x="3485836" y="4739778"/>
            <a:ext cx="217606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Lato"/>
                <a:ea typeface="Lato"/>
                <a:cs typeface="Lato"/>
              </a:rPr>
              <a:t>Zach Morris</a:t>
            </a:r>
          </a:p>
          <a:p>
            <a:pPr algn="ctr"/>
            <a:r>
              <a:rPr lang="en-US" i="1">
                <a:solidFill>
                  <a:schemeClr val="tx1">
                    <a:lumMod val="50000"/>
                    <a:lumOff val="50000"/>
                  </a:schemeClr>
                </a:solidFill>
                <a:latin typeface="Lato"/>
                <a:ea typeface="+mn-lt"/>
                <a:cs typeface="+mn-lt"/>
              </a:rPr>
              <a:t>Masters </a:t>
            </a:r>
            <a:r>
              <a:rPr lang="en-US" i="1">
                <a:solidFill>
                  <a:schemeClr val="tx1">
                    <a:lumMod val="50000"/>
                    <a:lumOff val="50000"/>
                  </a:schemeClr>
                </a:solidFill>
                <a:ea typeface="+mn-lt"/>
                <a:cs typeface="+mn-lt"/>
              </a:rPr>
              <a:t>of </a:t>
            </a:r>
            <a:endParaRPr lang="en-US" i="1">
              <a:solidFill>
                <a:schemeClr val="tx1">
                  <a:lumMod val="50000"/>
                  <a:lumOff val="50000"/>
                </a:schemeClr>
              </a:solidFill>
              <a:latin typeface="Aptos"/>
              <a:ea typeface="+mn-lt"/>
              <a:cs typeface="+mn-lt"/>
            </a:endParaRPr>
          </a:p>
          <a:p>
            <a:pPr algn="ctr"/>
            <a:r>
              <a:rPr lang="en-US" i="1">
                <a:solidFill>
                  <a:schemeClr val="tx1">
                    <a:lumMod val="50000"/>
                    <a:lumOff val="50000"/>
                  </a:schemeClr>
                </a:solidFill>
                <a:latin typeface="Lato Italic"/>
                <a:ea typeface="+mn-lt"/>
                <a:cs typeface="+mn-lt"/>
              </a:rPr>
              <a:t>Computer </a:t>
            </a:r>
            <a:r>
              <a:rPr lang="en-US" i="1">
                <a:solidFill>
                  <a:schemeClr val="tx1">
                    <a:lumMod val="50000"/>
                    <a:lumOff val="50000"/>
                  </a:schemeClr>
                </a:solidFill>
                <a:ea typeface="+mn-lt"/>
                <a:cs typeface="+mn-lt"/>
              </a:rPr>
              <a:t>Science</a:t>
            </a:r>
            <a:endParaRPr lang="en-US">
              <a:solidFill>
                <a:schemeClr val="tx1">
                  <a:lumMod val="50000"/>
                  <a:lumOff val="50000"/>
                </a:schemeClr>
              </a:solidFill>
            </a:endParaRPr>
          </a:p>
          <a:p>
            <a:pPr algn="ctr"/>
            <a:endParaRPr lang="en-US"/>
          </a:p>
        </p:txBody>
      </p:sp>
      <p:sp>
        <p:nvSpPr>
          <p:cNvPr id="16" name="TextBox 15">
            <a:extLst>
              <a:ext uri="{FF2B5EF4-FFF2-40B4-BE49-F238E27FC236}">
                <a16:creationId xmlns:a16="http://schemas.microsoft.com/office/drawing/2014/main" id="{3F6FF57E-8B43-E90C-8E1F-119A30C9ABD6}"/>
              </a:ext>
            </a:extLst>
          </p:cNvPr>
          <p:cNvSpPr txBox="1"/>
          <p:nvPr/>
        </p:nvSpPr>
        <p:spPr>
          <a:xfrm>
            <a:off x="5887416" y="4739778"/>
            <a:ext cx="276118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ptos"/>
                <a:ea typeface="Segoe UI"/>
                <a:cs typeface="Segoe UI"/>
              </a:rPr>
              <a:t>Ivan Johnson</a:t>
            </a:r>
            <a:r>
              <a:rPr lang="en-US" sz="1800">
                <a:latin typeface="Aptos"/>
                <a:ea typeface="Segoe UI"/>
                <a:cs typeface="Segoe UI"/>
              </a:rPr>
              <a:t>​</a:t>
            </a:r>
          </a:p>
          <a:p>
            <a:pPr algn="ctr"/>
            <a:r>
              <a:rPr lang="en-US" i="1">
                <a:solidFill>
                  <a:srgbClr val="7F7F7F"/>
                </a:solidFill>
                <a:latin typeface="Aptos"/>
                <a:ea typeface="Segoe UI"/>
                <a:cs typeface="Segoe UI"/>
              </a:rPr>
              <a:t>Masters of Electrical</a:t>
            </a:r>
            <a:r>
              <a:rPr lang="en-US" sz="1800" i="1" baseline="0">
                <a:solidFill>
                  <a:srgbClr val="7F7F7F"/>
                </a:solidFill>
                <a:latin typeface="Aptos"/>
                <a:ea typeface="Segoe UI"/>
                <a:cs typeface="Segoe UI"/>
              </a:rPr>
              <a:t> &amp; Computer Engineering</a:t>
            </a:r>
            <a:r>
              <a:rPr lang="en-US" sz="1800">
                <a:solidFill>
                  <a:srgbClr val="7F7F7F"/>
                </a:solidFill>
                <a:latin typeface="Aptos"/>
                <a:ea typeface="Segoe UI"/>
                <a:cs typeface="Segoe UI"/>
              </a:rPr>
              <a:t>​</a:t>
            </a:r>
          </a:p>
          <a:p>
            <a:pPr algn="ctr" rtl="0"/>
            <a:r>
              <a:rPr lang="en-US" sz="1800">
                <a:latin typeface="Lato"/>
                <a:ea typeface="Segoe UI"/>
                <a:cs typeface="Segoe UI"/>
              </a:rPr>
              <a:t>​</a:t>
            </a:r>
            <a:endParaRPr lang="en-US">
              <a:latin typeface="Lato"/>
              <a:ea typeface="Lato"/>
              <a:cs typeface="Lato"/>
            </a:endParaRPr>
          </a:p>
        </p:txBody>
      </p:sp>
      <p:sp>
        <p:nvSpPr>
          <p:cNvPr id="18" name="TextBox 17">
            <a:extLst>
              <a:ext uri="{FF2B5EF4-FFF2-40B4-BE49-F238E27FC236}">
                <a16:creationId xmlns:a16="http://schemas.microsoft.com/office/drawing/2014/main" id="{B15EBD71-C6D3-78F2-FC52-E4EC2C44A997}"/>
              </a:ext>
            </a:extLst>
          </p:cNvPr>
          <p:cNvSpPr txBox="1"/>
          <p:nvPr/>
        </p:nvSpPr>
        <p:spPr>
          <a:xfrm>
            <a:off x="8776856" y="4739777"/>
            <a:ext cx="235764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Michal </a:t>
            </a:r>
            <a:r>
              <a:rPr lang="en-US" err="1">
                <a:ea typeface="+mn-lt"/>
                <a:cs typeface="+mn-lt"/>
              </a:rPr>
              <a:t>Brzus</a:t>
            </a:r>
            <a:endParaRPr lang="en-US">
              <a:ea typeface="+mn-lt"/>
              <a:cs typeface="+mn-lt"/>
            </a:endParaRPr>
          </a:p>
          <a:p>
            <a:pPr algn="ctr"/>
            <a:r>
              <a:rPr lang="en-US" i="1">
                <a:solidFill>
                  <a:schemeClr val="tx1">
                    <a:lumMod val="50000"/>
                    <a:lumOff val="50000"/>
                  </a:schemeClr>
                </a:solidFill>
                <a:ea typeface="+mn-lt"/>
                <a:cs typeface="+mn-lt"/>
              </a:rPr>
              <a:t>PhD Electrical &amp; Computer Engineering</a:t>
            </a:r>
            <a:endParaRPr lang="en-US">
              <a:solidFill>
                <a:schemeClr val="tx1">
                  <a:lumMod val="50000"/>
                  <a:lumOff val="50000"/>
                </a:schemeClr>
              </a:solidFill>
              <a:ea typeface="+mn-lt"/>
              <a:cs typeface="+mn-lt"/>
            </a:endParaRPr>
          </a:p>
          <a:p>
            <a:pPr algn="ctr"/>
            <a:endParaRPr lang="en-US">
              <a:latin typeface="Lato"/>
              <a:ea typeface="Lato"/>
              <a:cs typeface="Lato"/>
            </a:endParaRPr>
          </a:p>
        </p:txBody>
      </p:sp>
    </p:spTree>
    <p:extLst>
      <p:ext uri="{BB962C8B-B14F-4D97-AF65-F5344CB8AC3E}">
        <p14:creationId xmlns:p14="http://schemas.microsoft.com/office/powerpoint/2010/main" val="737191038"/>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8D846-C9E5-5CB1-7723-BCA4CC3E201F}"/>
              </a:ext>
            </a:extLst>
          </p:cNvPr>
          <p:cNvSpPr>
            <a:spLocks noGrp="1"/>
          </p:cNvSpPr>
          <p:nvPr>
            <p:ph type="title"/>
          </p:nvPr>
        </p:nvSpPr>
        <p:spPr/>
        <p:txBody>
          <a:bodyPr/>
          <a:lstStyle/>
          <a:p>
            <a:r>
              <a:rPr lang="en-US">
                <a:latin typeface="Lato"/>
                <a:ea typeface="Lato"/>
                <a:cs typeface="Lato"/>
              </a:rPr>
              <a:t>Book Report</a:t>
            </a:r>
          </a:p>
        </p:txBody>
      </p:sp>
      <p:sp>
        <p:nvSpPr>
          <p:cNvPr id="3" name="Content Placeholder 2">
            <a:extLst>
              <a:ext uri="{FF2B5EF4-FFF2-40B4-BE49-F238E27FC236}">
                <a16:creationId xmlns:a16="http://schemas.microsoft.com/office/drawing/2014/main" id="{B8D4B42E-5195-797D-4B1D-1234BD81497F}"/>
              </a:ext>
            </a:extLst>
          </p:cNvPr>
          <p:cNvSpPr>
            <a:spLocks noGrp="1"/>
          </p:cNvSpPr>
          <p:nvPr>
            <p:ph idx="1"/>
          </p:nvPr>
        </p:nvSpPr>
        <p:spPr>
          <a:xfrm>
            <a:off x="838200" y="1825625"/>
            <a:ext cx="4523984" cy="4351338"/>
          </a:xfrm>
        </p:spPr>
        <p:txBody>
          <a:bodyPr vert="horz" lIns="91440" tIns="45720" rIns="91440" bIns="45720" rtlCol="0" anchor="t">
            <a:normAutofit/>
          </a:bodyPr>
          <a:lstStyle/>
          <a:p>
            <a:pPr marL="0" indent="0" algn="ctr">
              <a:buNone/>
            </a:pPr>
            <a:r>
              <a:rPr lang="en-US">
                <a:latin typeface="Lato"/>
                <a:ea typeface="Lato"/>
                <a:cs typeface="Lato"/>
              </a:rPr>
              <a:t>Ivan – AWS </a:t>
            </a:r>
          </a:p>
          <a:p>
            <a:pPr marL="457200" indent="-457200"/>
            <a:endParaRPr lang="en-US">
              <a:latin typeface="Lato"/>
              <a:ea typeface="Lato"/>
              <a:cs typeface="Lato"/>
            </a:endParaRPr>
          </a:p>
          <a:p>
            <a:pPr marL="457200" indent="-457200"/>
            <a:endParaRPr lang="en-US">
              <a:latin typeface="Lato"/>
              <a:ea typeface="Lato"/>
              <a:cs typeface="Lato"/>
            </a:endParaRPr>
          </a:p>
          <a:p>
            <a:pPr marL="457200" indent="-457200"/>
            <a:endParaRPr lang="en-US">
              <a:latin typeface="Lato"/>
              <a:ea typeface="Lato"/>
              <a:cs typeface="Lato"/>
            </a:endParaRPr>
          </a:p>
          <a:p>
            <a:pPr marL="457200" indent="-457200"/>
            <a:endParaRPr lang="en-US">
              <a:latin typeface="Lato"/>
              <a:ea typeface="Lato"/>
              <a:cs typeface="Lato"/>
            </a:endParaRPr>
          </a:p>
          <a:p>
            <a:pPr marL="0" indent="0" algn="ctr">
              <a:buNone/>
            </a:pPr>
            <a:r>
              <a:rPr lang="en-US">
                <a:latin typeface="Lato"/>
                <a:ea typeface="Lato"/>
                <a:cs typeface="Lato"/>
              </a:rPr>
              <a:t>Zach - Docker</a:t>
            </a:r>
          </a:p>
          <a:p>
            <a:endParaRPr lang="en-US">
              <a:latin typeface="Lato"/>
              <a:ea typeface="Lato"/>
              <a:cs typeface="Lato"/>
            </a:endParaRPr>
          </a:p>
          <a:p>
            <a:endParaRPr lang="en-US">
              <a:latin typeface="Lato"/>
              <a:ea typeface="Lato"/>
              <a:cs typeface="Lato"/>
            </a:endParaRPr>
          </a:p>
        </p:txBody>
      </p:sp>
      <p:sp>
        <p:nvSpPr>
          <p:cNvPr id="5" name="Content Placeholder 2">
            <a:extLst>
              <a:ext uri="{FF2B5EF4-FFF2-40B4-BE49-F238E27FC236}">
                <a16:creationId xmlns:a16="http://schemas.microsoft.com/office/drawing/2014/main" id="{F4D9B18E-2D93-0C65-8928-EBE86327C649}"/>
              </a:ext>
            </a:extLst>
          </p:cNvPr>
          <p:cNvSpPr txBox="1">
            <a:spLocks/>
          </p:cNvSpPr>
          <p:nvPr/>
        </p:nvSpPr>
        <p:spPr>
          <a:xfrm>
            <a:off x="6094956" y="1821450"/>
            <a:ext cx="4523984"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atin typeface="Lato"/>
                <a:ea typeface="Lato"/>
                <a:cs typeface="Lato"/>
              </a:rPr>
              <a:t>Audrey – GitHub Actions</a:t>
            </a:r>
          </a:p>
          <a:p>
            <a:pPr marL="457200" indent="-457200"/>
            <a:endParaRPr lang="en-US">
              <a:latin typeface="Lato"/>
              <a:ea typeface="Lato"/>
              <a:cs typeface="Lato"/>
            </a:endParaRPr>
          </a:p>
          <a:p>
            <a:pPr marL="457200" indent="-457200"/>
            <a:endParaRPr lang="en-US">
              <a:latin typeface="Lato"/>
              <a:ea typeface="Lato"/>
              <a:cs typeface="Lato"/>
            </a:endParaRPr>
          </a:p>
          <a:p>
            <a:pPr marL="457200" indent="-457200"/>
            <a:endParaRPr lang="en-US">
              <a:latin typeface="Lato"/>
              <a:ea typeface="Lato"/>
              <a:cs typeface="Lato"/>
            </a:endParaRPr>
          </a:p>
          <a:p>
            <a:pPr marL="457200" indent="-457200"/>
            <a:endParaRPr lang="en-US">
              <a:latin typeface="Lato"/>
              <a:ea typeface="Lato"/>
              <a:cs typeface="Lato"/>
            </a:endParaRPr>
          </a:p>
          <a:p>
            <a:pPr marL="0" indent="0" algn="ctr">
              <a:buNone/>
            </a:pPr>
            <a:r>
              <a:rPr lang="en-US">
                <a:latin typeface="Lato"/>
                <a:ea typeface="Lato"/>
                <a:cs typeface="Lato"/>
              </a:rPr>
              <a:t>Michal - Kubernetes</a:t>
            </a:r>
          </a:p>
          <a:p>
            <a:endParaRPr lang="en-US">
              <a:latin typeface="Lato"/>
              <a:ea typeface="Lato"/>
              <a:cs typeface="Lato"/>
            </a:endParaRPr>
          </a:p>
        </p:txBody>
      </p:sp>
      <p:pic>
        <p:nvPicPr>
          <p:cNvPr id="7" name="Content Placeholder 3" descr="Cloud Computing Services - Amazon Web Services (AWS)">
            <a:extLst>
              <a:ext uri="{FF2B5EF4-FFF2-40B4-BE49-F238E27FC236}">
                <a16:creationId xmlns:a16="http://schemas.microsoft.com/office/drawing/2014/main" id="{31B305A9-4486-D17C-A3CA-B5CA6DBA5146}"/>
              </a:ext>
            </a:extLst>
          </p:cNvPr>
          <p:cNvPicPr>
            <a:picLocks noChangeAspect="1"/>
          </p:cNvPicPr>
          <p:nvPr/>
        </p:nvPicPr>
        <p:blipFill>
          <a:blip r:embed="rId2"/>
          <a:stretch>
            <a:fillRect/>
          </a:stretch>
        </p:blipFill>
        <p:spPr>
          <a:xfrm>
            <a:off x="1824778" y="2309785"/>
            <a:ext cx="2546459" cy="1340330"/>
          </a:xfrm>
          <a:prstGeom prst="rect">
            <a:avLst/>
          </a:prstGeom>
        </p:spPr>
      </p:pic>
      <p:pic>
        <p:nvPicPr>
          <p:cNvPr id="9" name="Picture 8" descr="Logo, Icon, and Brand Guidelines | Docker">
            <a:extLst>
              <a:ext uri="{FF2B5EF4-FFF2-40B4-BE49-F238E27FC236}">
                <a16:creationId xmlns:a16="http://schemas.microsoft.com/office/drawing/2014/main" id="{ED6DF734-6334-F7C8-1FE0-09A6574AE23F}"/>
              </a:ext>
            </a:extLst>
          </p:cNvPr>
          <p:cNvPicPr>
            <a:picLocks noChangeAspect="1"/>
          </p:cNvPicPr>
          <p:nvPr/>
        </p:nvPicPr>
        <p:blipFill>
          <a:blip r:embed="rId3"/>
          <a:stretch>
            <a:fillRect/>
          </a:stretch>
        </p:blipFill>
        <p:spPr>
          <a:xfrm>
            <a:off x="1805785" y="4833657"/>
            <a:ext cx="2605889" cy="1503917"/>
          </a:xfrm>
          <a:prstGeom prst="rect">
            <a:avLst/>
          </a:prstGeom>
        </p:spPr>
      </p:pic>
      <p:pic>
        <p:nvPicPr>
          <p:cNvPr id="11" name="Picture 10" descr="File:Kubernetes logo.svg - Wikimedia Commons">
            <a:extLst>
              <a:ext uri="{FF2B5EF4-FFF2-40B4-BE49-F238E27FC236}">
                <a16:creationId xmlns:a16="http://schemas.microsoft.com/office/drawing/2014/main" id="{427E4B51-8E18-B2D9-551C-D8638460B2A6}"/>
              </a:ext>
            </a:extLst>
          </p:cNvPr>
          <p:cNvPicPr>
            <a:picLocks noChangeAspect="1"/>
          </p:cNvPicPr>
          <p:nvPr/>
        </p:nvPicPr>
        <p:blipFill>
          <a:blip r:embed="rId4"/>
          <a:stretch>
            <a:fillRect/>
          </a:stretch>
        </p:blipFill>
        <p:spPr>
          <a:xfrm>
            <a:off x="6988816" y="5348349"/>
            <a:ext cx="2743195" cy="485417"/>
          </a:xfrm>
          <a:prstGeom prst="rect">
            <a:avLst/>
          </a:prstGeom>
        </p:spPr>
      </p:pic>
      <p:pic>
        <p:nvPicPr>
          <p:cNvPr id="12" name="Picture 11" descr="GitHub Actions · GitHub">
            <a:extLst>
              <a:ext uri="{FF2B5EF4-FFF2-40B4-BE49-F238E27FC236}">
                <a16:creationId xmlns:a16="http://schemas.microsoft.com/office/drawing/2014/main" id="{764A0386-594E-E791-6D95-426C52DEB24D}"/>
              </a:ext>
            </a:extLst>
          </p:cNvPr>
          <p:cNvPicPr>
            <a:picLocks noChangeAspect="1"/>
          </p:cNvPicPr>
          <p:nvPr/>
        </p:nvPicPr>
        <p:blipFill>
          <a:blip r:embed="rId5"/>
          <a:stretch>
            <a:fillRect/>
          </a:stretch>
        </p:blipFill>
        <p:spPr>
          <a:xfrm>
            <a:off x="7646961" y="2666619"/>
            <a:ext cx="1568363" cy="1150829"/>
          </a:xfrm>
          <a:prstGeom prst="rect">
            <a:avLst/>
          </a:prstGeom>
        </p:spPr>
      </p:pic>
    </p:spTree>
    <p:extLst>
      <p:ext uri="{BB962C8B-B14F-4D97-AF65-F5344CB8AC3E}">
        <p14:creationId xmlns:p14="http://schemas.microsoft.com/office/powerpoint/2010/main" val="1777395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F6EF69-FC0D-5215-81B1-ED6774EFB4BA}"/>
            </a:ext>
          </a:extLst>
        </p:cNvPr>
        <p:cNvGrpSpPr/>
        <p:nvPr/>
      </p:nvGrpSpPr>
      <p:grpSpPr>
        <a:xfrm>
          <a:off x="0" y="0"/>
          <a:ext cx="0" cy="0"/>
          <a:chOff x="0" y="0"/>
          <a:chExt cx="0" cy="0"/>
        </a:xfrm>
      </p:grpSpPr>
      <p:sp useBgFill="1">
        <p:nvSpPr>
          <p:cNvPr id="13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4" name="Rectangle 13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C2DEB8-A5AB-E902-768F-07BA6ACAE922}"/>
              </a:ext>
            </a:extLst>
          </p:cNvPr>
          <p:cNvSpPr>
            <a:spLocks noGrp="1"/>
          </p:cNvSpPr>
          <p:nvPr>
            <p:ph type="title"/>
          </p:nvPr>
        </p:nvSpPr>
        <p:spPr>
          <a:xfrm>
            <a:off x="761803" y="350196"/>
            <a:ext cx="4646904" cy="1624520"/>
          </a:xfrm>
        </p:spPr>
        <p:txBody>
          <a:bodyPr anchor="ctr">
            <a:normAutofit/>
          </a:bodyPr>
          <a:lstStyle/>
          <a:p>
            <a:r>
              <a:rPr lang="en-US" sz="2500">
                <a:ea typeface="+mj-lt"/>
                <a:cs typeface="+mj-lt"/>
              </a:rPr>
              <a:t>Introducing a Visionary Leap in Image Processing: VisionaryPixel Platform</a:t>
            </a:r>
            <a:endParaRPr lang="en-US" sz="2500"/>
          </a:p>
        </p:txBody>
      </p:sp>
      <p:sp>
        <p:nvSpPr>
          <p:cNvPr id="102" name="Content Placeholder 2">
            <a:extLst>
              <a:ext uri="{FF2B5EF4-FFF2-40B4-BE49-F238E27FC236}">
                <a16:creationId xmlns:a16="http://schemas.microsoft.com/office/drawing/2014/main" id="{569A8257-C70B-53B5-D47B-B25042A23F48}"/>
              </a:ext>
            </a:extLst>
          </p:cNvPr>
          <p:cNvSpPr>
            <a:spLocks noGrp="1"/>
          </p:cNvSpPr>
          <p:nvPr>
            <p:ph idx="1"/>
          </p:nvPr>
        </p:nvSpPr>
        <p:spPr>
          <a:xfrm>
            <a:off x="36088" y="2281854"/>
            <a:ext cx="5372619" cy="4074495"/>
          </a:xfrm>
        </p:spPr>
        <p:txBody>
          <a:bodyPr vert="horz" lIns="91440" tIns="45720" rIns="91440" bIns="45720" rtlCol="0" anchor="ctr">
            <a:normAutofit/>
          </a:bodyPr>
          <a:lstStyle/>
          <a:p>
            <a:pPr marL="0" indent="0">
              <a:buNone/>
            </a:pPr>
            <a:endParaRPr lang="en-US" sz="1600" b="1">
              <a:latin typeface="Aptos"/>
              <a:ea typeface="Lato"/>
              <a:cs typeface="Lato"/>
            </a:endParaRPr>
          </a:p>
          <a:p>
            <a:pPr marL="0" indent="0">
              <a:buNone/>
            </a:pPr>
            <a:endParaRPr lang="en-US" sz="1600"/>
          </a:p>
          <a:p>
            <a:r>
              <a:rPr lang="en-US" sz="2200" b="1">
                <a:ea typeface="+mn-lt"/>
                <a:cs typeface="+mn-lt"/>
              </a:rPr>
              <a:t>Seamless Integration, Limitless Possibilities</a:t>
            </a:r>
            <a:endParaRPr lang="en-US" sz="2200">
              <a:ea typeface="+mn-lt"/>
              <a:cs typeface="+mn-lt"/>
            </a:endParaRPr>
          </a:p>
          <a:p>
            <a:r>
              <a:rPr lang="en-US" sz="2200" b="1">
                <a:ea typeface="+mn-lt"/>
                <a:cs typeface="+mn-lt"/>
              </a:rPr>
              <a:t>Redefining Focus and Efficiency</a:t>
            </a:r>
          </a:p>
          <a:p>
            <a:r>
              <a:rPr lang="en-US" sz="2200" b="1">
                <a:ea typeface="+mn-lt"/>
                <a:cs typeface="+mn-lt"/>
              </a:rPr>
              <a:t>The Future of Business Operations in Imaging</a:t>
            </a:r>
            <a:endParaRPr lang="en-US" sz="2200"/>
          </a:p>
          <a:p>
            <a:r>
              <a:rPr lang="en-US" sz="2200" b="1">
                <a:ea typeface="+mn-lt"/>
                <a:cs typeface="+mn-lt"/>
              </a:rPr>
              <a:t>Our Commitment</a:t>
            </a:r>
            <a:r>
              <a:rPr lang="en-US" sz="2200">
                <a:ea typeface="+mn-lt"/>
                <a:cs typeface="+mn-lt"/>
              </a:rPr>
              <a:t>:</a:t>
            </a:r>
            <a:r>
              <a:rPr lang="en-US" sz="1600">
                <a:ea typeface="+mn-lt"/>
                <a:cs typeface="+mn-lt"/>
              </a:rPr>
              <a:t> "Empowering your Image Processing Systems, our proposed application is designed to handle the business nuances, enabling you to focus on delivering exceptional imaging results. Join us in this exciting journey towards a smarter, more efficient imaging future."</a:t>
            </a:r>
            <a:endParaRPr lang="en-US" sz="1600"/>
          </a:p>
          <a:p>
            <a:endParaRPr lang="en-US" sz="1600" b="1">
              <a:ea typeface="+mn-lt"/>
              <a:cs typeface="+mn-lt"/>
            </a:endParaRPr>
          </a:p>
          <a:p>
            <a:endParaRPr lang="en-US" sz="1600">
              <a:latin typeface="Lato"/>
              <a:ea typeface="Lato"/>
              <a:cs typeface="Lato"/>
            </a:endParaRPr>
          </a:p>
          <a:p>
            <a:endParaRPr lang="en-US" sz="1600">
              <a:latin typeface="Lato"/>
              <a:ea typeface="Lato"/>
              <a:cs typeface="Lato"/>
            </a:endParaRPr>
          </a:p>
        </p:txBody>
      </p:sp>
      <p:pic>
        <p:nvPicPr>
          <p:cNvPr id="10" name="Picture 9" descr="A group of people in a room with a projection screen&#10;&#10;Description automatically generated">
            <a:extLst>
              <a:ext uri="{FF2B5EF4-FFF2-40B4-BE49-F238E27FC236}">
                <a16:creationId xmlns:a16="http://schemas.microsoft.com/office/drawing/2014/main" id="{9CF8559D-7CAE-7097-DB82-788F55621368}"/>
              </a:ext>
            </a:extLst>
          </p:cNvPr>
          <p:cNvPicPr>
            <a:picLocks noChangeAspect="1"/>
          </p:cNvPicPr>
          <p:nvPr/>
        </p:nvPicPr>
        <p:blipFill rotWithShape="1">
          <a:blip r:embed="rId3"/>
          <a:srcRect l="5317" r="5695"/>
          <a:stretch/>
        </p:blipFill>
        <p:spPr>
          <a:xfrm>
            <a:off x="6096000" y="1"/>
            <a:ext cx="6102825" cy="6858000"/>
          </a:xfrm>
          <a:prstGeom prst="rect">
            <a:avLst/>
          </a:prstGeom>
        </p:spPr>
      </p:pic>
    </p:spTree>
    <p:extLst>
      <p:ext uri="{BB962C8B-B14F-4D97-AF65-F5344CB8AC3E}">
        <p14:creationId xmlns:p14="http://schemas.microsoft.com/office/powerpoint/2010/main" val="3097140078"/>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all painted with an arrow and a dartboard">
            <a:extLst>
              <a:ext uri="{FF2B5EF4-FFF2-40B4-BE49-F238E27FC236}">
                <a16:creationId xmlns:a16="http://schemas.microsoft.com/office/drawing/2014/main" id="{6CB297A5-44E1-95CE-7765-0B09022BAA2C}"/>
              </a:ext>
            </a:extLst>
          </p:cNvPr>
          <p:cNvPicPr>
            <a:picLocks noChangeAspect="1"/>
          </p:cNvPicPr>
          <p:nvPr/>
        </p:nvPicPr>
        <p:blipFill rotWithShape="1">
          <a:blip r:embed="rId2"/>
          <a:srcRect l="43595"/>
          <a:stretch/>
        </p:blipFill>
        <p:spPr>
          <a:xfrm>
            <a:off x="-1" y="-2"/>
            <a:ext cx="5410198" cy="6858002"/>
          </a:xfrm>
          <a:prstGeom prst="rect">
            <a:avLst/>
          </a:prstGeom>
        </p:spPr>
      </p:pic>
      <p:sp useBgFill="1">
        <p:nvSpPr>
          <p:cNvPr id="16" name="Rectangle 15">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A3B7DD-7B74-5F05-7BF5-266B58B52419}"/>
              </a:ext>
            </a:extLst>
          </p:cNvPr>
          <p:cNvSpPr>
            <a:spLocks noGrp="1"/>
          </p:cNvSpPr>
          <p:nvPr>
            <p:ph type="title"/>
          </p:nvPr>
        </p:nvSpPr>
        <p:spPr>
          <a:xfrm>
            <a:off x="6115317" y="405685"/>
            <a:ext cx="5464968" cy="1559301"/>
          </a:xfrm>
        </p:spPr>
        <p:txBody>
          <a:bodyPr>
            <a:normAutofit/>
          </a:bodyPr>
          <a:lstStyle/>
          <a:p>
            <a:r>
              <a:rPr lang="en-US" sz="4000">
                <a:latin typeface="Lato"/>
                <a:ea typeface="Lato"/>
                <a:cs typeface="Lato"/>
              </a:rPr>
              <a:t>Motivation</a:t>
            </a:r>
          </a:p>
        </p:txBody>
      </p:sp>
      <p:sp>
        <p:nvSpPr>
          <p:cNvPr id="3" name="Content Placeholder 2">
            <a:extLst>
              <a:ext uri="{FF2B5EF4-FFF2-40B4-BE49-F238E27FC236}">
                <a16:creationId xmlns:a16="http://schemas.microsoft.com/office/drawing/2014/main" id="{E93835A0-60CA-2765-3921-FAA7DF74D609}"/>
              </a:ext>
            </a:extLst>
          </p:cNvPr>
          <p:cNvSpPr>
            <a:spLocks noGrp="1"/>
          </p:cNvSpPr>
          <p:nvPr>
            <p:ph idx="1"/>
          </p:nvPr>
        </p:nvSpPr>
        <p:spPr>
          <a:xfrm>
            <a:off x="6115317" y="2743200"/>
            <a:ext cx="5247340" cy="3496878"/>
          </a:xfrm>
        </p:spPr>
        <p:txBody>
          <a:bodyPr vert="horz" lIns="91440" tIns="45720" rIns="91440" bIns="45720" rtlCol="0" anchor="ctr">
            <a:normAutofit/>
          </a:bodyPr>
          <a:lstStyle/>
          <a:p>
            <a:pPr>
              <a:buFont typeface="Wingdings" panose="020B0604020202020204" pitchFamily="34" charset="0"/>
              <a:buChar char="§"/>
            </a:pPr>
            <a:r>
              <a:rPr lang="en-US" sz="2000">
                <a:ea typeface="+mn-lt"/>
                <a:cs typeface="+mn-lt"/>
              </a:rPr>
              <a:t>Sector Growth </a:t>
            </a:r>
            <a:endParaRPr lang="en-US" sz="2000">
              <a:latin typeface="Lato"/>
              <a:ea typeface="Lato"/>
              <a:cs typeface="Lato"/>
            </a:endParaRPr>
          </a:p>
          <a:p>
            <a:pPr>
              <a:buFont typeface="Wingdings" panose="020B0604020202020204" pitchFamily="34" charset="0"/>
              <a:buChar char="§"/>
            </a:pPr>
            <a:r>
              <a:rPr lang="en-US" sz="2000">
                <a:ea typeface="+mn-lt"/>
                <a:cs typeface="+mn-lt"/>
              </a:rPr>
              <a:t>AI Revolution</a:t>
            </a:r>
            <a:endParaRPr lang="en-US" sz="2000">
              <a:latin typeface="Lato"/>
              <a:ea typeface="Lato"/>
              <a:cs typeface="Lato"/>
            </a:endParaRPr>
          </a:p>
          <a:p>
            <a:pPr>
              <a:buFont typeface="Wingdings" panose="020B0604020202020204" pitchFamily="34" charset="0"/>
              <a:buChar char="§"/>
            </a:pPr>
            <a:r>
              <a:rPr lang="en-US" sz="2000">
                <a:ea typeface="+mn-lt"/>
                <a:cs typeface="+mn-lt"/>
              </a:rPr>
              <a:t>Barrier to Entry</a:t>
            </a:r>
          </a:p>
          <a:p>
            <a:pPr>
              <a:buFont typeface="Wingdings" panose="020B0604020202020204" pitchFamily="34" charset="0"/>
              <a:buChar char="§"/>
            </a:pPr>
            <a:r>
              <a:rPr lang="en-US" sz="2000">
                <a:ea typeface="+mn-lt"/>
                <a:cs typeface="+mn-lt"/>
              </a:rPr>
              <a:t>Management System Shortfall</a:t>
            </a:r>
            <a:endParaRPr lang="en-US" sz="2000"/>
          </a:p>
          <a:p>
            <a:pPr>
              <a:buFont typeface="Wingdings" panose="020B0604020202020204" pitchFamily="34" charset="0"/>
              <a:buChar char="§"/>
            </a:pPr>
            <a:r>
              <a:rPr lang="en-US" sz="2000">
                <a:ea typeface="+mn-lt"/>
                <a:cs typeface="+mn-lt"/>
              </a:rPr>
              <a:t>Improving Healthcare Outcomes</a:t>
            </a:r>
            <a:endParaRPr lang="en-US" sz="2000"/>
          </a:p>
          <a:p>
            <a:pPr>
              <a:buFont typeface="Wingdings" panose="020B0604020202020204" pitchFamily="34" charset="0"/>
              <a:buChar char="§"/>
            </a:pPr>
            <a:endParaRPr lang="en-US" sz="2000">
              <a:latin typeface="Lato"/>
              <a:ea typeface="Lato"/>
              <a:cs typeface="Lato"/>
            </a:endParaRPr>
          </a:p>
        </p:txBody>
      </p:sp>
    </p:spTree>
    <p:extLst>
      <p:ext uri="{BB962C8B-B14F-4D97-AF65-F5344CB8AC3E}">
        <p14:creationId xmlns:p14="http://schemas.microsoft.com/office/powerpoint/2010/main" val="2003977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A019B-7F2B-56BA-EC20-62A50CAFC93A}"/>
              </a:ext>
            </a:extLst>
          </p:cNvPr>
          <p:cNvSpPr>
            <a:spLocks noGrp="1"/>
          </p:cNvSpPr>
          <p:nvPr>
            <p:ph type="title"/>
          </p:nvPr>
        </p:nvSpPr>
        <p:spPr>
          <a:xfrm>
            <a:off x="838200" y="365125"/>
            <a:ext cx="2294022" cy="1338931"/>
          </a:xfrm>
        </p:spPr>
        <p:txBody>
          <a:bodyPr/>
          <a:lstStyle/>
          <a:p>
            <a:r>
              <a:rPr lang="en-US">
                <a:latin typeface="Lato"/>
                <a:ea typeface="Lato"/>
                <a:cs typeface="Lato"/>
              </a:rPr>
              <a:t>Impact</a:t>
            </a:r>
          </a:p>
        </p:txBody>
      </p:sp>
      <p:graphicFrame>
        <p:nvGraphicFramePr>
          <p:cNvPr id="13" name="Content Placeholder 2">
            <a:extLst>
              <a:ext uri="{FF2B5EF4-FFF2-40B4-BE49-F238E27FC236}">
                <a16:creationId xmlns:a16="http://schemas.microsoft.com/office/drawing/2014/main" id="{93F9BCA7-AEE9-C5D4-238E-9826204EB055}"/>
              </a:ext>
            </a:extLst>
          </p:cNvPr>
          <p:cNvGraphicFramePr>
            <a:graphicFrameLocks noGrp="1"/>
          </p:cNvGraphicFramePr>
          <p:nvPr>
            <p:ph idx="1"/>
          </p:nvPr>
        </p:nvGraphicFramePr>
        <p:xfrm>
          <a:off x="838200" y="1825625"/>
          <a:ext cx="546233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Oval 3">
            <a:extLst>
              <a:ext uri="{FF2B5EF4-FFF2-40B4-BE49-F238E27FC236}">
                <a16:creationId xmlns:a16="http://schemas.microsoft.com/office/drawing/2014/main" id="{D63A002D-C1EF-758C-548B-E9DAA4C3A8E3}"/>
              </a:ext>
            </a:extLst>
          </p:cNvPr>
          <p:cNvSpPr/>
          <p:nvPr/>
        </p:nvSpPr>
        <p:spPr>
          <a:xfrm>
            <a:off x="6490369" y="2954420"/>
            <a:ext cx="1828799" cy="182879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C000"/>
                </a:solidFill>
              </a:rPr>
              <a:t>$45B</a:t>
            </a:r>
          </a:p>
        </p:txBody>
      </p:sp>
      <p:sp>
        <p:nvSpPr>
          <p:cNvPr id="5" name="Oval 4">
            <a:extLst>
              <a:ext uri="{FF2B5EF4-FFF2-40B4-BE49-F238E27FC236}">
                <a16:creationId xmlns:a16="http://schemas.microsoft.com/office/drawing/2014/main" id="{68F0A633-9154-AB16-D101-1394D5456878}"/>
              </a:ext>
            </a:extLst>
          </p:cNvPr>
          <p:cNvSpPr/>
          <p:nvPr/>
        </p:nvSpPr>
        <p:spPr>
          <a:xfrm>
            <a:off x="9170737" y="2680367"/>
            <a:ext cx="2377439" cy="23774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b="1">
                <a:solidFill>
                  <a:srgbClr val="FFC000"/>
                </a:solidFill>
              </a:rPr>
              <a:t>$72B</a:t>
            </a:r>
          </a:p>
        </p:txBody>
      </p:sp>
      <p:sp>
        <p:nvSpPr>
          <p:cNvPr id="6" name="TextBox 5">
            <a:extLst>
              <a:ext uri="{FF2B5EF4-FFF2-40B4-BE49-F238E27FC236}">
                <a16:creationId xmlns:a16="http://schemas.microsoft.com/office/drawing/2014/main" id="{8513CFF8-3DF3-63B9-DA9A-FC6DA3ECD0B1}"/>
              </a:ext>
            </a:extLst>
          </p:cNvPr>
          <p:cNvSpPr txBox="1"/>
          <p:nvPr/>
        </p:nvSpPr>
        <p:spPr>
          <a:xfrm>
            <a:off x="6490367" y="2158998"/>
            <a:ext cx="18314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2022</a:t>
            </a:r>
            <a:endParaRPr lang="en-US"/>
          </a:p>
        </p:txBody>
      </p:sp>
      <p:sp>
        <p:nvSpPr>
          <p:cNvPr id="9" name="TextBox 8">
            <a:extLst>
              <a:ext uri="{FF2B5EF4-FFF2-40B4-BE49-F238E27FC236}">
                <a16:creationId xmlns:a16="http://schemas.microsoft.com/office/drawing/2014/main" id="{1CD8EBF8-04D5-7633-5BE5-9F0E75D79667}"/>
              </a:ext>
            </a:extLst>
          </p:cNvPr>
          <p:cNvSpPr txBox="1"/>
          <p:nvPr/>
        </p:nvSpPr>
        <p:spPr>
          <a:xfrm>
            <a:off x="9444788" y="2158998"/>
            <a:ext cx="18314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2032</a:t>
            </a:r>
            <a:endParaRPr lang="en-US"/>
          </a:p>
        </p:txBody>
      </p:sp>
      <p:sp>
        <p:nvSpPr>
          <p:cNvPr id="10" name="TextBox 9">
            <a:extLst>
              <a:ext uri="{FF2B5EF4-FFF2-40B4-BE49-F238E27FC236}">
                <a16:creationId xmlns:a16="http://schemas.microsoft.com/office/drawing/2014/main" id="{5E03D124-C61D-8343-8447-4B009DFA67B2}"/>
              </a:ext>
            </a:extLst>
          </p:cNvPr>
          <p:cNvSpPr txBox="1"/>
          <p:nvPr/>
        </p:nvSpPr>
        <p:spPr>
          <a:xfrm>
            <a:off x="7312525" y="1203157"/>
            <a:ext cx="300121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t>Medical Imaging</a:t>
            </a:r>
          </a:p>
          <a:p>
            <a:pPr algn="ctr"/>
            <a:r>
              <a:rPr lang="en-US" sz="2800" b="1"/>
              <a:t>Market Size</a:t>
            </a:r>
          </a:p>
        </p:txBody>
      </p:sp>
      <p:sp>
        <p:nvSpPr>
          <p:cNvPr id="11" name="Arrow: Right 10">
            <a:extLst>
              <a:ext uri="{FF2B5EF4-FFF2-40B4-BE49-F238E27FC236}">
                <a16:creationId xmlns:a16="http://schemas.microsoft.com/office/drawing/2014/main" id="{1FA4E364-A36A-6883-CE6A-D1B532A05F35}"/>
              </a:ext>
            </a:extLst>
          </p:cNvPr>
          <p:cNvSpPr/>
          <p:nvPr/>
        </p:nvSpPr>
        <p:spPr>
          <a:xfrm>
            <a:off x="8475578" y="3689684"/>
            <a:ext cx="561473" cy="3609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3072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D58FE-276C-A8ED-213E-EFC743CAF400}"/>
              </a:ext>
            </a:extLst>
          </p:cNvPr>
          <p:cNvSpPr>
            <a:spLocks noGrp="1"/>
          </p:cNvSpPr>
          <p:nvPr>
            <p:ph type="title"/>
          </p:nvPr>
        </p:nvSpPr>
        <p:spPr/>
        <p:txBody>
          <a:bodyPr/>
          <a:lstStyle/>
          <a:p>
            <a:r>
              <a:rPr lang="en-US">
                <a:latin typeface="Lato"/>
                <a:ea typeface="Lato"/>
                <a:cs typeface="Lato"/>
              </a:rPr>
              <a:t>Imaging Product</a:t>
            </a:r>
            <a:endParaRPr lang="en-US"/>
          </a:p>
        </p:txBody>
      </p:sp>
      <p:sp>
        <p:nvSpPr>
          <p:cNvPr id="3" name="Content Placeholder 2">
            <a:extLst>
              <a:ext uri="{FF2B5EF4-FFF2-40B4-BE49-F238E27FC236}">
                <a16:creationId xmlns:a16="http://schemas.microsoft.com/office/drawing/2014/main" id="{96CA5ED8-19E7-C7C7-6CF2-4D277B848A58}"/>
              </a:ext>
            </a:extLst>
          </p:cNvPr>
          <p:cNvSpPr>
            <a:spLocks noGrp="1"/>
          </p:cNvSpPr>
          <p:nvPr>
            <p:ph idx="1"/>
          </p:nvPr>
        </p:nvSpPr>
        <p:spPr/>
        <p:txBody>
          <a:bodyPr vert="horz" lIns="91440" tIns="45720" rIns="91440" bIns="45720" rtlCol="0" anchor="t">
            <a:normAutofit/>
          </a:bodyPr>
          <a:lstStyle/>
          <a:p>
            <a:pPr marL="0" indent="0">
              <a:buNone/>
            </a:pPr>
            <a:endParaRPr lang="en-US">
              <a:latin typeface="Lato"/>
              <a:ea typeface="Lato"/>
              <a:cs typeface="Lato"/>
            </a:endParaRPr>
          </a:p>
          <a:p>
            <a:endParaRPr lang="en-US">
              <a:latin typeface="Lato"/>
              <a:ea typeface="Lato"/>
              <a:cs typeface="Lato"/>
            </a:endParaRPr>
          </a:p>
        </p:txBody>
      </p:sp>
      <p:pic>
        <p:nvPicPr>
          <p:cNvPr id="4" name="Picture 3" descr="A diagram of a pipeline&#10;&#10;Description automatically generated">
            <a:extLst>
              <a:ext uri="{FF2B5EF4-FFF2-40B4-BE49-F238E27FC236}">
                <a16:creationId xmlns:a16="http://schemas.microsoft.com/office/drawing/2014/main" id="{9AB4F1F3-99FA-E643-C6FA-FBD898963D4F}"/>
              </a:ext>
            </a:extLst>
          </p:cNvPr>
          <p:cNvPicPr>
            <a:picLocks noChangeAspect="1"/>
          </p:cNvPicPr>
          <p:nvPr/>
        </p:nvPicPr>
        <p:blipFill>
          <a:blip r:embed="rId3"/>
          <a:stretch>
            <a:fillRect/>
          </a:stretch>
        </p:blipFill>
        <p:spPr>
          <a:xfrm>
            <a:off x="1889288" y="2253457"/>
            <a:ext cx="8413422" cy="3113084"/>
          </a:xfrm>
          <a:prstGeom prst="rect">
            <a:avLst/>
          </a:prstGeom>
        </p:spPr>
      </p:pic>
    </p:spTree>
    <p:extLst>
      <p:ext uri="{BB962C8B-B14F-4D97-AF65-F5344CB8AC3E}">
        <p14:creationId xmlns:p14="http://schemas.microsoft.com/office/powerpoint/2010/main" val="1864627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7FA09-B1C4-2F73-0390-0702AE839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3DBD7-C77B-A0A3-DA73-039FDDBABA35}"/>
              </a:ext>
            </a:extLst>
          </p:cNvPr>
          <p:cNvSpPr>
            <a:spLocks noGrp="1"/>
          </p:cNvSpPr>
          <p:nvPr>
            <p:ph type="title"/>
          </p:nvPr>
        </p:nvSpPr>
        <p:spPr/>
        <p:txBody>
          <a:bodyPr/>
          <a:lstStyle/>
          <a:p>
            <a:r>
              <a:rPr lang="en-US">
                <a:latin typeface="Lato"/>
                <a:ea typeface="Lato"/>
                <a:cs typeface="Lato"/>
              </a:rPr>
              <a:t>System Overview</a:t>
            </a:r>
            <a:endParaRPr lang="en-US"/>
          </a:p>
        </p:txBody>
      </p:sp>
      <p:sp>
        <p:nvSpPr>
          <p:cNvPr id="3" name="Content Placeholder 2">
            <a:extLst>
              <a:ext uri="{FF2B5EF4-FFF2-40B4-BE49-F238E27FC236}">
                <a16:creationId xmlns:a16="http://schemas.microsoft.com/office/drawing/2014/main" id="{CFAEBE81-3371-0A2F-1651-3C12FD7C68CE}"/>
              </a:ext>
            </a:extLst>
          </p:cNvPr>
          <p:cNvSpPr>
            <a:spLocks noGrp="1"/>
          </p:cNvSpPr>
          <p:nvPr>
            <p:ph idx="1"/>
          </p:nvPr>
        </p:nvSpPr>
        <p:spPr/>
        <p:txBody>
          <a:bodyPr vert="horz" lIns="91440" tIns="45720" rIns="91440" bIns="45720" rtlCol="0" anchor="t">
            <a:normAutofit/>
          </a:bodyPr>
          <a:lstStyle/>
          <a:p>
            <a:pPr marL="0" indent="0">
              <a:buNone/>
            </a:pPr>
            <a:endParaRPr lang="en-US">
              <a:latin typeface="Lato"/>
              <a:ea typeface="Lato"/>
              <a:cs typeface="Lato"/>
            </a:endParaRPr>
          </a:p>
          <a:p>
            <a:endParaRPr lang="en-US">
              <a:latin typeface="Lato"/>
              <a:ea typeface="Lato"/>
              <a:cs typeface="Lato"/>
            </a:endParaRPr>
          </a:p>
        </p:txBody>
      </p:sp>
      <p:pic>
        <p:nvPicPr>
          <p:cNvPr id="5" name="Picture 4" descr="A diagram of a cylinder&#10;&#10;Description automatically generated">
            <a:extLst>
              <a:ext uri="{FF2B5EF4-FFF2-40B4-BE49-F238E27FC236}">
                <a16:creationId xmlns:a16="http://schemas.microsoft.com/office/drawing/2014/main" id="{E5224AB9-79A9-8294-FE67-174F088F1770}"/>
              </a:ext>
            </a:extLst>
          </p:cNvPr>
          <p:cNvPicPr>
            <a:picLocks noChangeAspect="1"/>
          </p:cNvPicPr>
          <p:nvPr/>
        </p:nvPicPr>
        <p:blipFill>
          <a:blip r:embed="rId2"/>
          <a:stretch>
            <a:fillRect/>
          </a:stretch>
        </p:blipFill>
        <p:spPr>
          <a:xfrm>
            <a:off x="671661" y="1878526"/>
            <a:ext cx="10852607" cy="3662629"/>
          </a:xfrm>
          <a:prstGeom prst="rect">
            <a:avLst/>
          </a:prstGeom>
        </p:spPr>
      </p:pic>
    </p:spTree>
    <p:extLst>
      <p:ext uri="{BB962C8B-B14F-4D97-AF65-F5344CB8AC3E}">
        <p14:creationId xmlns:p14="http://schemas.microsoft.com/office/powerpoint/2010/main" val="1145131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6E0D3-59B9-F626-C766-8ABDBF720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EFE570-9D91-5D2B-E189-8C0B16D47564}"/>
              </a:ext>
            </a:extLst>
          </p:cNvPr>
          <p:cNvSpPr>
            <a:spLocks noGrp="1"/>
          </p:cNvSpPr>
          <p:nvPr>
            <p:ph type="title"/>
          </p:nvPr>
        </p:nvSpPr>
        <p:spPr/>
        <p:txBody>
          <a:bodyPr/>
          <a:lstStyle/>
          <a:p>
            <a:r>
              <a:rPr lang="en-US">
                <a:latin typeface="Lato"/>
                <a:ea typeface="Lato"/>
                <a:cs typeface="Lato"/>
              </a:rPr>
              <a:t>Technical Aspects</a:t>
            </a:r>
          </a:p>
        </p:txBody>
      </p:sp>
      <p:sp>
        <p:nvSpPr>
          <p:cNvPr id="3" name="Content Placeholder 2">
            <a:extLst>
              <a:ext uri="{FF2B5EF4-FFF2-40B4-BE49-F238E27FC236}">
                <a16:creationId xmlns:a16="http://schemas.microsoft.com/office/drawing/2014/main" id="{B685C139-1756-FEBE-4CDB-52FC0EFB9307}"/>
              </a:ext>
            </a:extLst>
          </p:cNvPr>
          <p:cNvSpPr>
            <a:spLocks noGrp="1"/>
          </p:cNvSpPr>
          <p:nvPr>
            <p:ph sz="half" idx="1"/>
          </p:nvPr>
        </p:nvSpPr>
        <p:spPr/>
        <p:txBody>
          <a:bodyPr vert="horz" lIns="91440" tIns="45720" rIns="91440" bIns="45720" rtlCol="0" anchor="t">
            <a:normAutofit/>
          </a:bodyPr>
          <a:lstStyle/>
          <a:p>
            <a:pPr marL="0" indent="0">
              <a:buNone/>
            </a:pPr>
            <a:endParaRPr lang="en-US">
              <a:latin typeface="Lato"/>
              <a:ea typeface="Lato"/>
              <a:cs typeface="Lato"/>
            </a:endParaRPr>
          </a:p>
          <a:p>
            <a:pPr marL="0" indent="0">
              <a:buNone/>
            </a:pPr>
            <a:endParaRPr lang="en-US">
              <a:latin typeface="Lato"/>
              <a:ea typeface="Lato"/>
              <a:cs typeface="Lato"/>
            </a:endParaRPr>
          </a:p>
        </p:txBody>
      </p:sp>
      <p:graphicFrame>
        <p:nvGraphicFramePr>
          <p:cNvPr id="9" name="TextBox 7">
            <a:extLst>
              <a:ext uri="{FF2B5EF4-FFF2-40B4-BE49-F238E27FC236}">
                <a16:creationId xmlns:a16="http://schemas.microsoft.com/office/drawing/2014/main" id="{3F1E334B-BDA8-C843-0A1A-6984A5D2CBFE}"/>
              </a:ext>
            </a:extLst>
          </p:cNvPr>
          <p:cNvGraphicFramePr/>
          <p:nvPr>
            <p:extLst>
              <p:ext uri="{D42A27DB-BD31-4B8C-83A1-F6EECF244321}">
                <p14:modId xmlns:p14="http://schemas.microsoft.com/office/powerpoint/2010/main" val="528809840"/>
              </p:ext>
            </p:extLst>
          </p:nvPr>
        </p:nvGraphicFramePr>
        <p:xfrm>
          <a:off x="565069" y="1639698"/>
          <a:ext cx="5190897" cy="48266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6" name="TextBox 45">
            <a:extLst>
              <a:ext uri="{FF2B5EF4-FFF2-40B4-BE49-F238E27FC236}">
                <a16:creationId xmlns:a16="http://schemas.microsoft.com/office/drawing/2014/main" id="{5BAC1062-EDE1-AC7F-EBDD-A898709C1F76}"/>
              </a:ext>
            </a:extLst>
          </p:cNvPr>
          <p:cNvSpPr txBox="1"/>
          <p:nvPr/>
        </p:nvSpPr>
        <p:spPr>
          <a:xfrm>
            <a:off x="824917" y="2880219"/>
            <a:ext cx="4278385" cy="16813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
            </a:pPr>
            <a:r>
              <a:rPr lang="en-US" sz="2400">
                <a:latin typeface="Lato"/>
                <a:ea typeface="+mn-lt"/>
                <a:cs typeface="+mn-lt"/>
              </a:rPr>
              <a:t>Scaling and Deployment</a:t>
            </a:r>
            <a:endParaRPr lang="en-US"/>
          </a:p>
          <a:p>
            <a:pPr marL="342900" indent="-342900">
              <a:lnSpc>
                <a:spcPct val="150000"/>
              </a:lnSpc>
              <a:buFont typeface="Wingdings"/>
              <a:buChar char="§"/>
            </a:pPr>
            <a:r>
              <a:rPr lang="en-US" sz="2400">
                <a:latin typeface="Lato"/>
                <a:ea typeface="Lato"/>
                <a:cs typeface="Arial"/>
              </a:rPr>
              <a:t>Resource Management</a:t>
            </a:r>
          </a:p>
          <a:p>
            <a:pPr marL="342900" indent="-342900" algn="l">
              <a:lnSpc>
                <a:spcPct val="150000"/>
              </a:lnSpc>
              <a:buFont typeface="Wingdings"/>
              <a:buChar char="§"/>
            </a:pPr>
            <a:r>
              <a:rPr lang="en-US" sz="2400">
                <a:latin typeface="Lato"/>
                <a:ea typeface="Lato"/>
                <a:cs typeface="Arial"/>
              </a:rPr>
              <a:t>Portability</a:t>
            </a:r>
            <a:endParaRPr lang="en-US" sz="2400">
              <a:latin typeface="Lato"/>
              <a:ea typeface="Lato"/>
              <a:cs typeface="Lato"/>
            </a:endParaRPr>
          </a:p>
        </p:txBody>
      </p:sp>
      <p:graphicFrame>
        <p:nvGraphicFramePr>
          <p:cNvPr id="47" name="TextBox 7">
            <a:extLst>
              <a:ext uri="{FF2B5EF4-FFF2-40B4-BE49-F238E27FC236}">
                <a16:creationId xmlns:a16="http://schemas.microsoft.com/office/drawing/2014/main" id="{B687648B-CA90-4672-4CDE-A9D519BC50E7}"/>
              </a:ext>
            </a:extLst>
          </p:cNvPr>
          <p:cNvGraphicFramePr/>
          <p:nvPr>
            <p:extLst>
              <p:ext uri="{D42A27DB-BD31-4B8C-83A1-F6EECF244321}">
                <p14:modId xmlns:p14="http://schemas.microsoft.com/office/powerpoint/2010/main" val="564294876"/>
              </p:ext>
            </p:extLst>
          </p:nvPr>
        </p:nvGraphicFramePr>
        <p:xfrm>
          <a:off x="6409399" y="1639698"/>
          <a:ext cx="5190897" cy="482664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1" name="TextBox 50">
            <a:extLst>
              <a:ext uri="{FF2B5EF4-FFF2-40B4-BE49-F238E27FC236}">
                <a16:creationId xmlns:a16="http://schemas.microsoft.com/office/drawing/2014/main" id="{80A2F230-80B7-E978-72F7-18E27A9DD994}"/>
              </a:ext>
            </a:extLst>
          </p:cNvPr>
          <p:cNvSpPr txBox="1"/>
          <p:nvPr/>
        </p:nvSpPr>
        <p:spPr>
          <a:xfrm>
            <a:off x="6676238" y="2796329"/>
            <a:ext cx="4278385" cy="2789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
            </a:pPr>
            <a:r>
              <a:rPr lang="en-US" sz="2400">
                <a:latin typeface="Lato"/>
                <a:ea typeface="+mn-lt"/>
                <a:cs typeface="Arial"/>
              </a:rPr>
              <a:t>Infrastructure </a:t>
            </a:r>
            <a:r>
              <a:rPr lang="en-US" sz="2400">
                <a:latin typeface="Aptos"/>
                <a:ea typeface="Lato"/>
                <a:cs typeface="Arial"/>
              </a:rPr>
              <a:t>Management </a:t>
            </a:r>
            <a:endParaRPr lang="en-US" sz="2400">
              <a:latin typeface="Lato"/>
              <a:ea typeface="Lato"/>
              <a:cs typeface="Lato"/>
            </a:endParaRPr>
          </a:p>
          <a:p>
            <a:pPr marL="342900" indent="-342900">
              <a:lnSpc>
                <a:spcPct val="150000"/>
              </a:lnSpc>
              <a:buFont typeface="Wingdings"/>
              <a:buChar char="§"/>
            </a:pPr>
            <a:r>
              <a:rPr lang="en-US" sz="2400">
                <a:latin typeface="Lato"/>
                <a:ea typeface="Lato"/>
                <a:cs typeface="Lato"/>
              </a:rPr>
              <a:t>Internal Monitoring</a:t>
            </a:r>
          </a:p>
          <a:p>
            <a:pPr marL="342900" indent="-342900">
              <a:lnSpc>
                <a:spcPct val="150000"/>
              </a:lnSpc>
              <a:buFont typeface="Wingdings"/>
              <a:buChar char="§"/>
            </a:pPr>
            <a:r>
              <a:rPr lang="en-US" sz="2400">
                <a:latin typeface="Lato"/>
                <a:ea typeface="Lato"/>
                <a:cs typeface="Lato"/>
              </a:rPr>
              <a:t>Accessibility </a:t>
            </a:r>
          </a:p>
          <a:p>
            <a:pPr marL="342900" indent="-342900">
              <a:lnSpc>
                <a:spcPct val="150000"/>
              </a:lnSpc>
              <a:buFont typeface="Wingdings"/>
              <a:buChar char="§"/>
            </a:pPr>
            <a:r>
              <a:rPr lang="en-US" sz="2400">
                <a:latin typeface="Lato"/>
                <a:ea typeface="Lato"/>
                <a:cs typeface="Lato"/>
              </a:rPr>
              <a:t>Scalability</a:t>
            </a:r>
          </a:p>
          <a:p>
            <a:pPr>
              <a:lnSpc>
                <a:spcPct val="150000"/>
              </a:lnSpc>
            </a:pPr>
            <a:endParaRPr lang="en-US" sz="2400">
              <a:latin typeface="Lato"/>
              <a:ea typeface="Lato"/>
              <a:cs typeface="Lato"/>
            </a:endParaRPr>
          </a:p>
        </p:txBody>
      </p:sp>
      <p:pic>
        <p:nvPicPr>
          <p:cNvPr id="120" name="Picture 119" descr="Cloud Computing The · Free vector graphic on Pixabay">
            <a:extLst>
              <a:ext uri="{FF2B5EF4-FFF2-40B4-BE49-F238E27FC236}">
                <a16:creationId xmlns:a16="http://schemas.microsoft.com/office/drawing/2014/main" id="{4503D706-5621-FCBC-AE2D-EE8C3FE480C6}"/>
              </a:ext>
            </a:extLst>
          </p:cNvPr>
          <p:cNvPicPr>
            <a:picLocks noChangeAspect="1"/>
          </p:cNvPicPr>
          <p:nvPr/>
        </p:nvPicPr>
        <p:blipFill>
          <a:blip r:embed="rId12"/>
          <a:stretch>
            <a:fillRect/>
          </a:stretch>
        </p:blipFill>
        <p:spPr>
          <a:xfrm>
            <a:off x="8018475" y="1823556"/>
            <a:ext cx="943763" cy="603310"/>
          </a:xfrm>
          <a:prstGeom prst="rect">
            <a:avLst/>
          </a:prstGeom>
        </p:spPr>
      </p:pic>
      <p:pic>
        <p:nvPicPr>
          <p:cNvPr id="24" name="Picture 23" descr="Logo, Icon, and Brand Guidelines | Docker">
            <a:extLst>
              <a:ext uri="{FF2B5EF4-FFF2-40B4-BE49-F238E27FC236}">
                <a16:creationId xmlns:a16="http://schemas.microsoft.com/office/drawing/2014/main" id="{82FB8F64-5C44-6039-6BBB-76DCDA55C2D4}"/>
              </a:ext>
            </a:extLst>
          </p:cNvPr>
          <p:cNvPicPr>
            <a:picLocks noChangeAspect="1"/>
          </p:cNvPicPr>
          <p:nvPr/>
        </p:nvPicPr>
        <p:blipFill>
          <a:blip r:embed="rId13"/>
          <a:stretch>
            <a:fillRect/>
          </a:stretch>
        </p:blipFill>
        <p:spPr>
          <a:xfrm>
            <a:off x="730611" y="4761269"/>
            <a:ext cx="2247490" cy="1491506"/>
          </a:xfrm>
          <a:prstGeom prst="ellipse">
            <a:avLst/>
          </a:prstGeom>
          <a:ln>
            <a:noFill/>
          </a:ln>
          <a:effectLst>
            <a:softEdge rad="112500"/>
          </a:effectLst>
        </p:spPr>
      </p:pic>
      <p:pic>
        <p:nvPicPr>
          <p:cNvPr id="26" name="Content Placeholder 3" descr="Cloud Computing Services - Amazon Web Services (AWS)">
            <a:extLst>
              <a:ext uri="{FF2B5EF4-FFF2-40B4-BE49-F238E27FC236}">
                <a16:creationId xmlns:a16="http://schemas.microsoft.com/office/drawing/2014/main" id="{267458CD-9EBA-FFFC-22F8-FADDB33923A7}"/>
              </a:ext>
            </a:extLst>
          </p:cNvPr>
          <p:cNvPicPr>
            <a:picLocks noChangeAspect="1"/>
          </p:cNvPicPr>
          <p:nvPr/>
        </p:nvPicPr>
        <p:blipFill>
          <a:blip r:embed="rId14"/>
          <a:stretch>
            <a:fillRect/>
          </a:stretch>
        </p:blipFill>
        <p:spPr>
          <a:xfrm>
            <a:off x="9058931" y="4761738"/>
            <a:ext cx="2489688" cy="1505765"/>
          </a:xfrm>
          <a:prstGeom prst="rect">
            <a:avLst/>
          </a:prstGeom>
        </p:spPr>
      </p:pic>
      <p:pic>
        <p:nvPicPr>
          <p:cNvPr id="91" name="Graphic 90" descr="Calculator with solid fill">
            <a:extLst>
              <a:ext uri="{FF2B5EF4-FFF2-40B4-BE49-F238E27FC236}">
                <a16:creationId xmlns:a16="http://schemas.microsoft.com/office/drawing/2014/main" id="{52DE02D5-23B0-41B5-B330-4CD20EB2630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16321" y="1692077"/>
            <a:ext cx="870649" cy="870649"/>
          </a:xfrm>
          <a:prstGeom prst="rect">
            <a:avLst/>
          </a:prstGeom>
        </p:spPr>
      </p:pic>
      <p:pic>
        <p:nvPicPr>
          <p:cNvPr id="93" name="Picture 92" descr="File:Kubernetes logo.svg - Wikimedia Commons">
            <a:extLst>
              <a:ext uri="{FF2B5EF4-FFF2-40B4-BE49-F238E27FC236}">
                <a16:creationId xmlns:a16="http://schemas.microsoft.com/office/drawing/2014/main" id="{2F9FAF49-ABF1-659D-73F4-3E24C6A4505E}"/>
              </a:ext>
            </a:extLst>
          </p:cNvPr>
          <p:cNvPicPr>
            <a:picLocks noChangeAspect="1"/>
          </p:cNvPicPr>
          <p:nvPr/>
        </p:nvPicPr>
        <p:blipFill>
          <a:blip r:embed="rId17"/>
          <a:stretch>
            <a:fillRect/>
          </a:stretch>
        </p:blipFill>
        <p:spPr>
          <a:xfrm>
            <a:off x="3084348" y="5286318"/>
            <a:ext cx="2487980" cy="441666"/>
          </a:xfrm>
          <a:prstGeom prst="rect">
            <a:avLst/>
          </a:prstGeom>
        </p:spPr>
      </p:pic>
    </p:spTree>
    <p:extLst>
      <p:ext uri="{BB962C8B-B14F-4D97-AF65-F5344CB8AC3E}">
        <p14:creationId xmlns:p14="http://schemas.microsoft.com/office/powerpoint/2010/main" val="1907956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115B6-16AC-13AE-1C7A-68A6741CB5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3D257-8AAB-BE62-A4B9-176FF51138FD}"/>
              </a:ext>
            </a:extLst>
          </p:cNvPr>
          <p:cNvSpPr>
            <a:spLocks noGrp="1"/>
          </p:cNvSpPr>
          <p:nvPr>
            <p:ph type="title"/>
          </p:nvPr>
        </p:nvSpPr>
        <p:spPr/>
        <p:txBody>
          <a:bodyPr/>
          <a:lstStyle/>
          <a:p>
            <a:r>
              <a:rPr lang="en-US">
                <a:latin typeface="Lato"/>
                <a:ea typeface="Lato"/>
                <a:cs typeface="Lato"/>
              </a:rPr>
              <a:t>Technical Aspects</a:t>
            </a:r>
          </a:p>
        </p:txBody>
      </p:sp>
      <p:sp>
        <p:nvSpPr>
          <p:cNvPr id="3" name="Content Placeholder 2">
            <a:extLst>
              <a:ext uri="{FF2B5EF4-FFF2-40B4-BE49-F238E27FC236}">
                <a16:creationId xmlns:a16="http://schemas.microsoft.com/office/drawing/2014/main" id="{332130C6-BC98-0ADA-1F93-543BFCB6CA00}"/>
              </a:ext>
            </a:extLst>
          </p:cNvPr>
          <p:cNvSpPr>
            <a:spLocks noGrp="1"/>
          </p:cNvSpPr>
          <p:nvPr>
            <p:ph sz="half" idx="1"/>
          </p:nvPr>
        </p:nvSpPr>
        <p:spPr/>
        <p:txBody>
          <a:bodyPr vert="horz" lIns="91440" tIns="45720" rIns="91440" bIns="45720" rtlCol="0" anchor="t">
            <a:normAutofit/>
          </a:bodyPr>
          <a:lstStyle/>
          <a:p>
            <a:pPr marL="0" indent="0">
              <a:buNone/>
            </a:pPr>
            <a:endParaRPr lang="en-US">
              <a:latin typeface="Lato"/>
              <a:ea typeface="Lato"/>
              <a:cs typeface="Lato"/>
            </a:endParaRPr>
          </a:p>
          <a:p>
            <a:pPr marL="0" indent="0">
              <a:buNone/>
            </a:pPr>
            <a:endParaRPr lang="en-US">
              <a:latin typeface="Lato"/>
              <a:ea typeface="Lato"/>
              <a:cs typeface="Lato"/>
            </a:endParaRPr>
          </a:p>
        </p:txBody>
      </p:sp>
      <p:graphicFrame>
        <p:nvGraphicFramePr>
          <p:cNvPr id="13" name="TextBox 7">
            <a:extLst>
              <a:ext uri="{FF2B5EF4-FFF2-40B4-BE49-F238E27FC236}">
                <a16:creationId xmlns:a16="http://schemas.microsoft.com/office/drawing/2014/main" id="{B4B0DAB4-68E4-043D-6FC4-08A9C6D9831C}"/>
              </a:ext>
            </a:extLst>
          </p:cNvPr>
          <p:cNvGraphicFramePr/>
          <p:nvPr>
            <p:extLst>
              <p:ext uri="{D42A27DB-BD31-4B8C-83A1-F6EECF244321}">
                <p14:modId xmlns:p14="http://schemas.microsoft.com/office/powerpoint/2010/main" val="4180837777"/>
              </p:ext>
            </p:extLst>
          </p:nvPr>
        </p:nvGraphicFramePr>
        <p:xfrm>
          <a:off x="6227639" y="1548817"/>
          <a:ext cx="5519465" cy="48266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8" name="TextBox 247">
            <a:extLst>
              <a:ext uri="{FF2B5EF4-FFF2-40B4-BE49-F238E27FC236}">
                <a16:creationId xmlns:a16="http://schemas.microsoft.com/office/drawing/2014/main" id="{A30D4612-54BF-3FAF-226D-D1B00AF12EA0}"/>
              </a:ext>
            </a:extLst>
          </p:cNvPr>
          <p:cNvSpPr txBox="1"/>
          <p:nvPr/>
        </p:nvSpPr>
        <p:spPr>
          <a:xfrm>
            <a:off x="6459523" y="2726421"/>
            <a:ext cx="4292367" cy="33433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
            </a:pPr>
            <a:r>
              <a:rPr lang="en-US" sz="2400">
                <a:solidFill>
                  <a:srgbClr val="000000"/>
                </a:solidFill>
                <a:latin typeface="Lato"/>
                <a:ea typeface="Lato"/>
                <a:cs typeface="Arial"/>
              </a:rPr>
              <a:t>Django (backend API)</a:t>
            </a:r>
            <a:endParaRPr lang="en-US"/>
          </a:p>
          <a:p>
            <a:pPr marL="800100" lvl="1" indent="-342900">
              <a:lnSpc>
                <a:spcPct val="150000"/>
              </a:lnSpc>
              <a:buFont typeface="Arial"/>
              <a:buChar char="•"/>
            </a:pPr>
            <a:r>
              <a:rPr lang="en-US" sz="2400">
                <a:solidFill>
                  <a:srgbClr val="000000"/>
                </a:solidFill>
                <a:latin typeface="Lato"/>
                <a:ea typeface="Lato"/>
                <a:cs typeface="Arial"/>
              </a:rPr>
              <a:t>Secure</a:t>
            </a:r>
            <a:endParaRPr lang="en-US">
              <a:solidFill>
                <a:srgbClr val="000000"/>
              </a:solidFill>
              <a:latin typeface="Aptos" panose="02110004020202020204"/>
              <a:ea typeface="Lato"/>
              <a:cs typeface="Arial"/>
            </a:endParaRPr>
          </a:p>
          <a:p>
            <a:pPr marL="800100" lvl="1" indent="-342900">
              <a:lnSpc>
                <a:spcPct val="150000"/>
              </a:lnSpc>
              <a:buFont typeface="Arial"/>
              <a:buChar char="•"/>
            </a:pPr>
            <a:r>
              <a:rPr lang="en-US" sz="2400">
                <a:solidFill>
                  <a:srgbClr val="000000"/>
                </a:solidFill>
                <a:latin typeface="Lato"/>
                <a:ea typeface="Lato"/>
                <a:cs typeface="Arial"/>
              </a:rPr>
              <a:t>DRY</a:t>
            </a:r>
            <a:endParaRPr lang="en-US">
              <a:solidFill>
                <a:srgbClr val="000000"/>
              </a:solidFill>
              <a:latin typeface="Aptos" panose="02110004020202020204"/>
              <a:ea typeface="Lato"/>
              <a:cs typeface="Arial"/>
            </a:endParaRPr>
          </a:p>
          <a:p>
            <a:pPr marL="800100" lvl="1" indent="-342900">
              <a:lnSpc>
                <a:spcPct val="150000"/>
              </a:lnSpc>
              <a:buFont typeface="Arial"/>
              <a:buChar char="•"/>
            </a:pPr>
            <a:r>
              <a:rPr lang="en-US" sz="2400">
                <a:solidFill>
                  <a:srgbClr val="000000"/>
                </a:solidFill>
                <a:latin typeface="Lato"/>
                <a:ea typeface="Lato"/>
                <a:cs typeface="Arial"/>
              </a:rPr>
              <a:t>PostgreSQL</a:t>
            </a:r>
            <a:endParaRPr lang="en-US">
              <a:solidFill>
                <a:srgbClr val="000000"/>
              </a:solidFill>
              <a:latin typeface="Aptos" panose="02110004020202020204"/>
              <a:ea typeface="Lato"/>
              <a:cs typeface="Arial"/>
            </a:endParaRPr>
          </a:p>
          <a:p>
            <a:pPr marL="342900" indent="-342900">
              <a:lnSpc>
                <a:spcPct val="150000"/>
              </a:lnSpc>
              <a:buFont typeface="Wingdings"/>
              <a:buChar char="§"/>
            </a:pPr>
            <a:r>
              <a:rPr lang="en-US" sz="2400">
                <a:solidFill>
                  <a:srgbClr val="000000"/>
                </a:solidFill>
                <a:latin typeface="Lato"/>
                <a:ea typeface="Lato"/>
                <a:cs typeface="Arial"/>
              </a:rPr>
              <a:t>React (UI)</a:t>
            </a:r>
            <a:endParaRPr lang="en-US" sz="2400">
              <a:solidFill>
                <a:srgbClr val="000000"/>
              </a:solidFill>
              <a:latin typeface="Lato"/>
              <a:ea typeface="Lato"/>
              <a:cs typeface="Lato"/>
            </a:endParaRPr>
          </a:p>
          <a:p>
            <a:pPr marL="800100" lvl="1" indent="-342900">
              <a:lnSpc>
                <a:spcPct val="150000"/>
              </a:lnSpc>
              <a:buFont typeface="Arial"/>
              <a:buChar char="•"/>
            </a:pPr>
            <a:r>
              <a:rPr lang="en-US" sz="2400">
                <a:solidFill>
                  <a:srgbClr val="000000"/>
                </a:solidFill>
                <a:latin typeface="Lato"/>
                <a:ea typeface="Lato"/>
                <a:cs typeface="Arial"/>
              </a:rPr>
              <a:t>SPAs</a:t>
            </a:r>
            <a:endParaRPr lang="en-US" sz="2400">
              <a:latin typeface="Lato"/>
              <a:ea typeface="Lato"/>
              <a:cs typeface="Lato"/>
            </a:endParaRPr>
          </a:p>
        </p:txBody>
      </p:sp>
      <p:graphicFrame>
        <p:nvGraphicFramePr>
          <p:cNvPr id="249" name="TextBox 7">
            <a:extLst>
              <a:ext uri="{FF2B5EF4-FFF2-40B4-BE49-F238E27FC236}">
                <a16:creationId xmlns:a16="http://schemas.microsoft.com/office/drawing/2014/main" id="{316D8F8F-3461-4B25-2321-03C0ED5A59C9}"/>
              </a:ext>
            </a:extLst>
          </p:cNvPr>
          <p:cNvGraphicFramePr/>
          <p:nvPr>
            <p:extLst>
              <p:ext uri="{D42A27DB-BD31-4B8C-83A1-F6EECF244321}">
                <p14:modId xmlns:p14="http://schemas.microsoft.com/office/powerpoint/2010/main" val="3699550371"/>
              </p:ext>
            </p:extLst>
          </p:nvPr>
        </p:nvGraphicFramePr>
        <p:xfrm>
          <a:off x="411271" y="1548817"/>
          <a:ext cx="5190897" cy="482664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 name="Picture 10" descr="A blue cylinder with black lines&#10;&#10;Description automatically generated">
            <a:extLst>
              <a:ext uri="{FF2B5EF4-FFF2-40B4-BE49-F238E27FC236}">
                <a16:creationId xmlns:a16="http://schemas.microsoft.com/office/drawing/2014/main" id="{28F02A43-DC68-14CC-A0B6-C166774362C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580768" y="1696021"/>
            <a:ext cx="760508" cy="753518"/>
          </a:xfrm>
          <a:prstGeom prst="rect">
            <a:avLst/>
          </a:prstGeom>
        </p:spPr>
      </p:pic>
      <p:pic>
        <p:nvPicPr>
          <p:cNvPr id="315" name="Picture 314" descr="A blue circle with a black globe in it&#10;&#10;Description automatically generated">
            <a:extLst>
              <a:ext uri="{FF2B5EF4-FFF2-40B4-BE49-F238E27FC236}">
                <a16:creationId xmlns:a16="http://schemas.microsoft.com/office/drawing/2014/main" id="{52D5FB4B-F4A7-658E-1405-DAB9130A1193}"/>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567294" y="1692128"/>
            <a:ext cx="733339" cy="733340"/>
          </a:xfrm>
          <a:prstGeom prst="rect">
            <a:avLst/>
          </a:prstGeom>
        </p:spPr>
      </p:pic>
      <p:pic>
        <p:nvPicPr>
          <p:cNvPr id="25" name="Picture 24" descr="django-python-logo – OPENGIS.ch">
            <a:extLst>
              <a:ext uri="{FF2B5EF4-FFF2-40B4-BE49-F238E27FC236}">
                <a16:creationId xmlns:a16="http://schemas.microsoft.com/office/drawing/2014/main" id="{41D065DA-DD21-D508-C94F-D6111DCDD3B9}"/>
              </a:ext>
            </a:extLst>
          </p:cNvPr>
          <p:cNvPicPr>
            <a:picLocks noChangeAspect="1"/>
          </p:cNvPicPr>
          <p:nvPr/>
        </p:nvPicPr>
        <p:blipFill>
          <a:blip r:embed="rId16"/>
          <a:stretch>
            <a:fillRect/>
          </a:stretch>
        </p:blipFill>
        <p:spPr>
          <a:xfrm>
            <a:off x="10056027" y="2934400"/>
            <a:ext cx="1249584" cy="1262952"/>
          </a:xfrm>
          <a:prstGeom prst="rect">
            <a:avLst/>
          </a:prstGeom>
        </p:spPr>
      </p:pic>
      <p:pic>
        <p:nvPicPr>
          <p:cNvPr id="27" name="Picture 26" descr="React Logo, symbol, meaning, history, PNG, brand">
            <a:extLst>
              <a:ext uri="{FF2B5EF4-FFF2-40B4-BE49-F238E27FC236}">
                <a16:creationId xmlns:a16="http://schemas.microsoft.com/office/drawing/2014/main" id="{6E4ADE9F-8FD2-8F53-1E5E-29A2EDE90F55}"/>
              </a:ext>
            </a:extLst>
          </p:cNvPr>
          <p:cNvPicPr>
            <a:picLocks noChangeAspect="1"/>
          </p:cNvPicPr>
          <p:nvPr/>
        </p:nvPicPr>
        <p:blipFill>
          <a:blip r:embed="rId17"/>
          <a:stretch>
            <a:fillRect/>
          </a:stretch>
        </p:blipFill>
        <p:spPr>
          <a:xfrm>
            <a:off x="9943591" y="4243548"/>
            <a:ext cx="1482923" cy="833309"/>
          </a:xfrm>
          <a:prstGeom prst="rect">
            <a:avLst/>
          </a:prstGeom>
        </p:spPr>
      </p:pic>
      <p:pic>
        <p:nvPicPr>
          <p:cNvPr id="29" name="Picture 28" descr="PostgreSQL logo and symbol, meaning, history, PNG">
            <a:extLst>
              <a:ext uri="{FF2B5EF4-FFF2-40B4-BE49-F238E27FC236}">
                <a16:creationId xmlns:a16="http://schemas.microsoft.com/office/drawing/2014/main" id="{12F10D95-6423-677B-E4E7-59B82773C29B}"/>
              </a:ext>
            </a:extLst>
          </p:cNvPr>
          <p:cNvPicPr>
            <a:picLocks noChangeAspect="1"/>
          </p:cNvPicPr>
          <p:nvPr/>
        </p:nvPicPr>
        <p:blipFill>
          <a:blip r:embed="rId18"/>
          <a:stretch>
            <a:fillRect/>
          </a:stretch>
        </p:blipFill>
        <p:spPr>
          <a:xfrm>
            <a:off x="3083604" y="4888828"/>
            <a:ext cx="2261937" cy="1411887"/>
          </a:xfrm>
          <a:prstGeom prst="rect">
            <a:avLst/>
          </a:prstGeom>
        </p:spPr>
      </p:pic>
      <p:sp>
        <p:nvSpPr>
          <p:cNvPr id="24" name="TextBox 23">
            <a:extLst>
              <a:ext uri="{FF2B5EF4-FFF2-40B4-BE49-F238E27FC236}">
                <a16:creationId xmlns:a16="http://schemas.microsoft.com/office/drawing/2014/main" id="{A23481D9-9B78-DEFD-65EF-7AE5A9D294D0}"/>
              </a:ext>
            </a:extLst>
          </p:cNvPr>
          <p:cNvSpPr txBox="1"/>
          <p:nvPr/>
        </p:nvSpPr>
        <p:spPr>
          <a:xfrm>
            <a:off x="634544" y="2726421"/>
            <a:ext cx="4292367" cy="16813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
            </a:pPr>
            <a:r>
              <a:rPr lang="en-US" sz="2400">
                <a:solidFill>
                  <a:srgbClr val="000000"/>
                </a:solidFill>
                <a:latin typeface="Lato"/>
                <a:ea typeface="Lato"/>
                <a:cs typeface="Arial"/>
              </a:rPr>
              <a:t>Client Managment</a:t>
            </a:r>
            <a:endParaRPr lang="en-US"/>
          </a:p>
          <a:p>
            <a:pPr marL="342900" indent="-342900">
              <a:lnSpc>
                <a:spcPct val="150000"/>
              </a:lnSpc>
              <a:buFont typeface="Wingdings"/>
              <a:buChar char="§"/>
            </a:pPr>
            <a:r>
              <a:rPr lang="en-US" sz="2400">
                <a:solidFill>
                  <a:srgbClr val="000000"/>
                </a:solidFill>
                <a:latin typeface="Lato"/>
                <a:ea typeface="Lato"/>
                <a:cs typeface="Arial"/>
              </a:rPr>
              <a:t>Automated Billing</a:t>
            </a:r>
            <a:endParaRPr lang="en-US" sz="2400">
              <a:solidFill>
                <a:srgbClr val="000000"/>
              </a:solidFill>
              <a:latin typeface="Lato"/>
              <a:ea typeface="Lato"/>
              <a:cs typeface="Lato"/>
            </a:endParaRPr>
          </a:p>
          <a:p>
            <a:pPr marL="342900" indent="-342900">
              <a:lnSpc>
                <a:spcPct val="150000"/>
              </a:lnSpc>
              <a:buFont typeface="Wingdings"/>
              <a:buChar char="§"/>
            </a:pPr>
            <a:r>
              <a:rPr lang="en-US" sz="2400">
                <a:solidFill>
                  <a:srgbClr val="000000"/>
                </a:solidFill>
                <a:latin typeface="Lato"/>
                <a:ea typeface="Lato"/>
                <a:cs typeface="Arial"/>
              </a:rPr>
              <a:t>Study Monitoring</a:t>
            </a:r>
          </a:p>
        </p:txBody>
      </p:sp>
      <p:pic>
        <p:nvPicPr>
          <p:cNvPr id="10" name="Picture 9" descr="Download Node Js, Logo, Nodejs. Royalty-Free Vector Graphic - Pixabay">
            <a:extLst>
              <a:ext uri="{FF2B5EF4-FFF2-40B4-BE49-F238E27FC236}">
                <a16:creationId xmlns:a16="http://schemas.microsoft.com/office/drawing/2014/main" id="{7036D29B-8442-4A45-BE57-AD0D669C5AD4}"/>
              </a:ext>
            </a:extLst>
          </p:cNvPr>
          <p:cNvPicPr>
            <a:picLocks noChangeAspect="1"/>
          </p:cNvPicPr>
          <p:nvPr/>
        </p:nvPicPr>
        <p:blipFill>
          <a:blip r:embed="rId19"/>
          <a:stretch>
            <a:fillRect/>
          </a:stretch>
        </p:blipFill>
        <p:spPr>
          <a:xfrm>
            <a:off x="9724190" y="5029200"/>
            <a:ext cx="1914358" cy="957179"/>
          </a:xfrm>
          <a:prstGeom prst="rect">
            <a:avLst/>
          </a:prstGeom>
        </p:spPr>
      </p:pic>
    </p:spTree>
    <p:extLst>
      <p:ext uri="{BB962C8B-B14F-4D97-AF65-F5344CB8AC3E}">
        <p14:creationId xmlns:p14="http://schemas.microsoft.com/office/powerpoint/2010/main" val="3255224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5" name="Rectangle 2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6B326C-2ACA-9A8C-788E-A738F8D1D03B}"/>
              </a:ext>
            </a:extLst>
          </p:cNvPr>
          <p:cNvSpPr>
            <a:spLocks noGrp="1"/>
          </p:cNvSpPr>
          <p:nvPr>
            <p:ph type="title"/>
          </p:nvPr>
        </p:nvSpPr>
        <p:spPr>
          <a:xfrm>
            <a:off x="761803" y="350196"/>
            <a:ext cx="4646904" cy="1624520"/>
          </a:xfrm>
        </p:spPr>
        <p:txBody>
          <a:bodyPr anchor="ctr">
            <a:normAutofit/>
          </a:bodyPr>
          <a:lstStyle/>
          <a:p>
            <a:r>
              <a:rPr lang="en-US" sz="4000"/>
              <a:t>Security</a:t>
            </a:r>
          </a:p>
        </p:txBody>
      </p:sp>
      <p:sp>
        <p:nvSpPr>
          <p:cNvPr id="3" name="Content Placeholder 2">
            <a:extLst>
              <a:ext uri="{FF2B5EF4-FFF2-40B4-BE49-F238E27FC236}">
                <a16:creationId xmlns:a16="http://schemas.microsoft.com/office/drawing/2014/main" id="{1F8F6056-F536-FC06-6927-90B817137966}"/>
              </a:ext>
            </a:extLst>
          </p:cNvPr>
          <p:cNvSpPr>
            <a:spLocks noGrp="1"/>
          </p:cNvSpPr>
          <p:nvPr>
            <p:ph idx="1"/>
          </p:nvPr>
        </p:nvSpPr>
        <p:spPr>
          <a:xfrm>
            <a:off x="761802" y="2743200"/>
            <a:ext cx="4646905" cy="3613149"/>
          </a:xfrm>
        </p:spPr>
        <p:txBody>
          <a:bodyPr vert="horz" lIns="91440" tIns="45720" rIns="91440" bIns="45720" rtlCol="0" anchor="ctr">
            <a:normAutofit/>
          </a:bodyPr>
          <a:lstStyle/>
          <a:p>
            <a:pPr>
              <a:buFont typeface="Wingdings" panose="020B0604020202020204" pitchFamily="34" charset="0"/>
              <a:buChar char="§"/>
            </a:pPr>
            <a:r>
              <a:rPr lang="en-US" sz="2400"/>
              <a:t>User validation with 2-factor authentication </a:t>
            </a:r>
          </a:p>
          <a:p>
            <a:pPr>
              <a:buFont typeface="Wingdings" panose="020B0604020202020204" pitchFamily="34" charset="0"/>
              <a:buChar char="§"/>
            </a:pPr>
            <a:r>
              <a:rPr lang="en-US" sz="2400"/>
              <a:t>Firewalls protecting all internal components</a:t>
            </a:r>
          </a:p>
          <a:p>
            <a:pPr>
              <a:buFont typeface="Wingdings" panose="020B0604020202020204" pitchFamily="34" charset="0"/>
              <a:buChar char="§"/>
            </a:pPr>
            <a:r>
              <a:rPr lang="en-US" sz="2400"/>
              <a:t>No Patient Health Information(PHI) will be kept</a:t>
            </a:r>
          </a:p>
          <a:p>
            <a:pPr>
              <a:buFont typeface="Wingdings" panose="020B0604020202020204" pitchFamily="34" charset="0"/>
              <a:buChar char="§"/>
            </a:pPr>
            <a:r>
              <a:rPr lang="en-US" sz="2400"/>
              <a:t>Docker </a:t>
            </a:r>
          </a:p>
        </p:txBody>
      </p:sp>
      <p:pic>
        <p:nvPicPr>
          <p:cNvPr id="11" name="Picture 10" descr="Padlock on computer motherboard">
            <a:extLst>
              <a:ext uri="{FF2B5EF4-FFF2-40B4-BE49-F238E27FC236}">
                <a16:creationId xmlns:a16="http://schemas.microsoft.com/office/drawing/2014/main" id="{8574F288-18EE-0E88-46DA-4FD99D184FEB}"/>
              </a:ext>
            </a:extLst>
          </p:cNvPr>
          <p:cNvPicPr>
            <a:picLocks noChangeAspect="1"/>
          </p:cNvPicPr>
          <p:nvPr/>
        </p:nvPicPr>
        <p:blipFill rotWithShape="1">
          <a:blip r:embed="rId2"/>
          <a:srcRect l="6824" r="33776" b="-2"/>
          <a:stretch/>
        </p:blipFill>
        <p:spPr>
          <a:xfrm>
            <a:off x="6096000" y="1"/>
            <a:ext cx="6102825" cy="6858000"/>
          </a:xfrm>
          <a:prstGeom prst="rect">
            <a:avLst/>
          </a:prstGeom>
        </p:spPr>
      </p:pic>
    </p:spTree>
    <p:extLst>
      <p:ext uri="{BB962C8B-B14F-4D97-AF65-F5344CB8AC3E}">
        <p14:creationId xmlns:p14="http://schemas.microsoft.com/office/powerpoint/2010/main" val="11916009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Medical Imaging Enterprise System</vt:lpstr>
      <vt:lpstr>Introducing a Visionary Leap in Image Processing: VisionaryPixel Platform</vt:lpstr>
      <vt:lpstr>Motivation</vt:lpstr>
      <vt:lpstr>Impact</vt:lpstr>
      <vt:lpstr>Imaging Product</vt:lpstr>
      <vt:lpstr>System Overview</vt:lpstr>
      <vt:lpstr>Technical Aspects</vt:lpstr>
      <vt:lpstr>Technical Aspects</vt:lpstr>
      <vt:lpstr>Security</vt:lpstr>
      <vt:lpstr>Stakeholders</vt:lpstr>
      <vt:lpstr>The Team</vt:lpstr>
      <vt:lpstr>Book Report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6</cp:revision>
  <dcterms:created xsi:type="dcterms:W3CDTF">2024-01-25T18:37:55Z</dcterms:created>
  <dcterms:modified xsi:type="dcterms:W3CDTF">2024-03-20T03:04:01Z</dcterms:modified>
</cp:coreProperties>
</file>